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03" r:id="rId4"/>
    <p:sldId id="304" r:id="rId5"/>
    <p:sldId id="316" r:id="rId6"/>
    <p:sldId id="305" r:id="rId7"/>
    <p:sldId id="306" r:id="rId8"/>
    <p:sldId id="308" r:id="rId9"/>
    <p:sldId id="322" r:id="rId10"/>
    <p:sldId id="323" r:id="rId11"/>
    <p:sldId id="317" r:id="rId12"/>
    <p:sldId id="318" r:id="rId13"/>
    <p:sldId id="261" r:id="rId14"/>
    <p:sldId id="268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03:53.40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C793A4-18A0-41AE-954E-AFD82E153F63}" emma:medium="tactile" emma:mode="ink">
          <msink:context xmlns:msink="http://schemas.microsoft.com/ink/2010/main" type="writingRegion" rotatedBoundingBox="713,5468 33428,4923 33513,10002 798,10548"/>
        </emma:interpretation>
      </emma:emma>
    </inkml:annotationXML>
    <inkml:traceGroup>
      <inkml:annotationXML>
        <emma:emma xmlns:emma="http://www.w3.org/2003/04/emma" version="1.0">
          <emma:interpretation id="{673A4F4D-0E83-4468-8324-D4E1786B1BA3}" emma:medium="tactile" emma:mode="ink">
            <msink:context xmlns:msink="http://schemas.microsoft.com/ink/2010/main" type="paragraph" rotatedBoundingBox="1107,5461 18864,5516 18858,7516 1101,7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E65833-19CB-4659-A24B-FB737C3D71D2}" emma:medium="tactile" emma:mode="ink">
              <msink:context xmlns:msink="http://schemas.microsoft.com/ink/2010/main" type="line" rotatedBoundingBox="1107,5461 17051,5510 17048,6566 1104,6517"/>
            </emma:interpretation>
          </emma:emma>
        </inkml:annotationXML>
        <inkml:traceGroup>
          <inkml:annotationXML>
            <emma:emma xmlns:emma="http://www.w3.org/2003/04/emma" version="1.0">
              <emma:interpretation id="{B2FD986A-890C-4349-88DD-FF32F71ADA37}" emma:medium="tactile" emma:mode="ink">
                <msink:context xmlns:msink="http://schemas.microsoft.com/ink/2010/main" type="inkWord" rotatedBoundingBox="1107,5461 3077,5467 3074,6199 1105,6193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Assure</emma:literal>
                </emma:interpretation>
                <emma:interpretation id="interp2" emma:lang="en-AU" emma:confidence="0">
                  <emma:literal>Assnme</emma:literal>
                </emma:interpretation>
                <emma:interpretation id="interp3" emma:lang="en-AU" emma:confidence="0">
                  <emma:literal>Assnue</emma:literal>
                </emma:interpretation>
                <emma:interpretation id="interp4" emma:lang="en-AU" emma:confidence="0">
                  <emma:literal>Assnine</emma:literal>
                </emma:interpretation>
              </emma:one-of>
            </emma:emma>
          </inkml:annotationXML>
          <inkml:trace contextRef="#ctx0" brushRef="#br0">44 123 2034,'-5'-20'90,"5"13"18,-4-5-86,4 1-22,0-5 0,-4 1 0,4-1 137,-5 5 23,5 3 5,0 0 1,0 8-48,0 0-10,0 0-1,0 0-1,0 0-48,-4 8-10,0 7-1,4 5-1,-9-1-30,5 4-7,-1 8-1,5 4 0,0-5-28,0 9-5,0 0-2,0-5 0,5 5 27,-5-5 0,4 1 0,-4-4 0,9 4 19,-9-5 9,0 1 1,4-4 1,-4-4-48,4-3-10,-4-5-1,0 0-1,5-3 43,-5-12 9,0 0 2,0 0 0,0 0-24,0-4-8,-5-7 0,5-5 0,0 1-3,0-8 0,5 0 0,-5-4 0,0 0 1,0 0 0,4-4 0,0 0 0,-4 4 10,5 0 0,-5 0 0,4-4 0,0 4 0,5 0-8,-9 4 8,9 4 0,-1 0 0,5 3 0,-13 1 0,9 3 0,4 1 0,-4 3 0,4 4 0,-5 4 11,-8 0-11,9 8 10,-5 3-10,5 1 10,-5 7-10,5 0 12,0 8-12,-1 0 12,-3 0-12,3 0 12,1 4-12,0 0 12,4-4-12,-13 4 0,8-4 0,-3 4 0,12-1 0,-13 1-11,5-4 1,0 4 0,-5-4-25,5-8-5,-1-3 0,-8 3-1,5-4-51,-1 1-9,-4-1-3,0-3 0,0-5-169,0-7-35</inkml:trace>
          <inkml:trace contextRef="#ctx0" brushRef="#br0" timeOffset="179.0174">74 435 1094,'0'0'97,"0"0"-77,0 0-20,0 0 0,-4 7 247,4-7 45,0 0 10,0 12 2,4-4-164,5-4-33,4 3-7,0-3 0,0 4-57,0 0-11,0-5-3,4 1 0,0 0 10,1 0 1,3 0 1,1 4 0,-5-5-71,5-3-14,0 4-4,-1 0-752,1 0-150</inkml:trace>
          <inkml:trace contextRef="#ctx0" brushRef="#br0" timeOffset="536.5875">629 419 1324,'0'0'59,"-9"0"12,0 0-57,5 0-14,-13 0 0,4-3 0,0-1 311,0 4 59,-5-4 12,10 4 2,-10-4-218,5 0-44,0 4-9,-4 0-1,4 0-90,0 0-22,4 0 0,-4 4 0,-4 0 0,8-4 0,5 4 0,4-4 0,0 0 0,0 0 0,0 0 0,0 0-12,0 11 12,4 1-12,1-1 12,8-3-12,-5 4 12,5-5 0,-4-3-9,4 4 9,-4 0 0,4-1 0,4-3 0,-8 4 0,4 0 0,0-5 0,4 5 0,-8-4 0,4 4 0,-9-1 0,0-3 0,1 4 0,-5-8 0,4 8 0,0 3 0,-4-3 0,-4 3 10,0-3-10,-1 0 12,-3 3-12,8-3 9,-13 4-9,0 3 0,8-3 9,-12-8-9,13-1-14,-9 1 3,4-4 1,0 4-26,1 0-4,-5 0-2,13-4 0,0 0-100,0 0-20,0 0-4,0 0-598,0 0-119</inkml:trace>
          <inkml:trace contextRef="#ctx0" brushRef="#br0" timeOffset="904.8424">820 435 1958,'0'0'87,"0"0"17,0 0-83,0 0-21,0 0 0,0 0 0,0 0 194,0 0 34,-5-4 8,-3 0 0,-1 0-118,5 0-24,-5 1-5,-4 3-1,0-4-42,0 0-9,4 4-1,1 0-1,-1-4-26,0 8-9,-4-4 0,4 4 9,1 0-9,-1-1 0,0 5-10,5-4 10,4-4-16,0 4 4,0-4 0,-4 7 0,4 1 0,0 4 0,0-5 0,4 1 0,0 0 0,-4 0 0,9 3 0,0-3 0,-9-4 12,13 3 0,-5-3 0,5 4-9,-4 0 9,0-4 0,4 3 0,-4-3 0,4 0 0,-5 0 9,1 0-1,-9 3-8,9 1 14,-9 0-4,4-1-1,-4 1 0,-4 0 1,4 0 0,-5-1 0,1 5 0,-9-4-10,4-1 12,1-3-12,-5 4 12,-5-4-12,9 3 0,-4 1 9,0-4-9,5-4 0,-5 0 0,4 0 0,-4 0-8,4-4-25,-4 4-5,5 0-1,8 0 0,0 0-167,0 0-34,0 0-6,0 0-875</inkml:trace>
          <inkml:trace contextRef="#ctx0" brushRef="#br0" timeOffset="1279.3054">932 473 288,'0'0'12,"0"0"4,0 0-16,0 0 0,0 0 0,0 0 0,5-4 528,-5 4 102,4-7 21,-4 7 4,0 0-422,0 0-84,0 0-17,0 0-3,0 0-97,0 0-20,0 0-4,4 11-8,1 1 0,3-1 0,-3 5-10,8-1 10,-9 1 0,5-5 0,-5 5 12,9-1-4,-13-3-8,9-5 0,-5 1 0,0 4-11,1-5 2,-1-3 0,-4-4 0,0 0 0,0 0-1,0 0 0,0 0 0,0 0 0,0 0-3,0 0-1,0 0 0,9-4 0,-1-3-6,-8 7 0,0-12-1,5 0 0,-1 1 5,-4-8 2,4 3 0,-4 1 0,0 3 4,5 1 1,-5 3 0,4 4 0,-4-7 9,0 11 0,0 0 0,0 0 8,0 0 6,0 0 2,0 0 0,9 7 0,-1-3-7,1 8-1,0-1 0,-1-3 0,1 0-8,-5-1 0,5 1 0,0 4 0,-1 3-24,-8-3-3,9-1-1,0-3 0,-5 3-122,0-3-25,1 0-5,3-4-901</inkml:trace>
          <inkml:trace contextRef="#ctx0" brushRef="#br0" timeOffset="2018.8181">1240 516 1152,'0'0'102,"0"0"-82,0 0-20,0 0 0,0 0 227,4 7 41,1 1 8,-5-8 1,4 12-86,-4-5-18,9 1-3,-9 4-1,4 3-109,-4-3-21,9-5-5,-1 5-1,-8-1 25,5 5 5,-1-5 1,5 1 0,-5-4-52,0-1-12,-4-7 0,0 0 0,13 0 0,-8 4 0,-5-4 0,0 0 0,0 0 0,0 0 0,0 0 0,0 0 0,8-15-21,-8-1-7,5 1-2,-1 3 0,-4-7-3,0 8-1,4-5 0,-4 1 0,0-1 34,0 1 0,0 0 0,5-1 0,-5 5 0,0-5 0,0 5 0,4 3 0,-4 0 0,0 8 0,0 0 0,0 0 0,0 0 0,0 0 0,0 0 0,0 0 0,0 0 0,9 16 0,-1-5 0,1 5 0,-5-5 0,5 8 0,-5-3 0,9-1 0,-8-3 0,3-1 0,-3 1 0,12-1 0,-13 5 20,5-5 12,0-3 1,4 4 1,-13-12-54,4 4-12,5-1-1,-9-3-1,0 0 34,0 0 0,0 0 0,0 0 0,4-7 0,0-1 0,5-4 0,0 1 0,-9-1 0,4 5 0,0-1 0,-4-4 0,5 5 44,-5-5 16,0 1 4,0 3 0,0 8-52,0 0-12,0 0 0,0 0 0,8-8 0,-8 8 0,0 0 0,0 0 0,0 0-16,13 4-5,0-4-2,0 8 0,0-4 37,-4 3 7,4-3 2,0 4 0,-4-4-70,4 3-13,4-3-4,-13 4 0,9-4 52,0 0 12,-4 3 0,4-3 0,0-4 22,-4 0 7,4 4 2,-4-4 0,4 0-50,-5-4-9,1 4-3,-5-4 0,-4 4 50,9-7 9,0-1 3,-5 0 0,0 0-50,1-3-9,-5-1-3,4 1 0,-4-1 59,0 1 12,0-5 3,-4 5 0,4-1-25,-5 1-5,1-1-1,0-3 0,4 7-2,-13 0-1,4 4 0,0 1 0,9 3-9,-4 3 0,-5 1 0,1 4 0,3 3 0,1 5 0,-1-1 0,5 5 0,0-1 0,0 0 0,5 0 0,4 4 0,-1 1 0,1-5 0,4-4 0,9 1 0,-14-1 0,14-3 0,-9-1-11,9-7 11,-1-4-37,5-4-3,-4-7 0,-5-1-1294</inkml:trace>
        </inkml:traceGroup>
        <inkml:traceGroup>
          <inkml:annotationXML>
            <emma:emma xmlns:emma="http://www.w3.org/2003/04/emma" version="1.0">
              <emma:interpretation id="{D7EB0721-9D76-4CF3-B0CB-D78783ABD1B7}" emma:medium="tactile" emma:mode="ink">
                <msink:context xmlns:msink="http://schemas.microsoft.com/ink/2010/main" type="inkWord" rotatedBoundingBox="3978,5507 5608,5512 5606,6117 3976,6112"/>
              </emma:interpretation>
              <emma:one-of disjunction-type="recognition" id="oneOf1">
                <emma:interpretation id="interp5" emma:lang="en-AU" emma:confidence="0">
                  <emma:literal>there</emma:literal>
                </emma:interpretation>
                <emma:interpretation id="interp6" emma:lang="en-AU" emma:confidence="0">
                  <emma:literal>these</emma:literal>
                </emma:interpretation>
                <emma:interpretation id="interp7" emma:lang="en-AU" emma:confidence="0">
                  <emma:literal>then</emma:literal>
                </emma:interpretation>
                <emma:interpretation id="interp8" emma:lang="en-AU" emma:confidence="0">
                  <emma:literal>thee</emma:literal>
                </emma:interpretation>
                <emma:interpretation id="interp9" emma:lang="en-AU" emma:confidence="0">
                  <emma:literal>them</emma:literal>
                </emma:interpretation>
              </emma:one-of>
            </emma:emma>
          </inkml:annotationXML>
          <inkml:trace contextRef="#ctx0" brushRef="#br0" timeOffset="2451.2805">2870 500 2217,'9'-7'48,"-9"7"11,0 0 1,0 0 4,0 0-52,8 0-12,1-4 0,4 4 0,0 0 90,9 0 15,-5-4 3,5 4 1,4 0-42,-5-4-9,5 4-2,-13-4 0,9 4-22,-5-4-5,5 4-1,-9-7 0,0 3-28,4-4-10,-4 4 0,5-4 0,-10 1-162,5-1-32,-4-3-6</inkml:trace>
          <inkml:trace contextRef="#ctx0" brushRef="#br0" timeOffset="2669.2203">3056 157 2538,'0'0'56,"0"0"11,0 0 2,0 12 3,0-4-58,0 3-14,0 1 0,0 3 0,5 1 70,-1 7 11,0 0 3,1 4 0,-1-4-47,0 4-9,5 0-1,0 0-1,4 4-17,-9-4-9,9 0 10,-13 0-10,13-8-32,-4 0-13,-1-4-3,1 1-797,4-5-160</inkml:trace>
          <inkml:trace contextRef="#ctx0" brushRef="#br0" timeOffset="3278.1371">3282 46 2217,'0'0'98,"0"0"21,0 0-95,0 0-24,0 0 0,-5 11 0,5 1 121,0 3 20,0 1 4,5-1 1,-1 8-75,-4 0-15,0 0-4,4 8 0,1-4-20,-1 0-4,-4 4 0,4 0-1,5-4-15,-5 4-2,1-4-1,-1-4 0,0 0-9,1 0 0,3-4 0,-3-3 0,-1-5-22,5-3 3,-5 3 1,5-7 0,-9-4-3,0 0-1,8-4 0,1-3 0,4-1 11,-9 0 3,5-3 0,-5-1 0,1-3 8,-1-1 0,0 5 0,1-5-8,-5 5 8,4 3 0,0 0 0,-4 8 0,0 0 0,0 0 0,0 0 0,0 0 0,9 0-8,0 4 8,-9-4-8,4 8 8,5 3 0,-1 1 0,1 0 0,0-1-8,-1 1 8,5 3 12,0-7-2,0 3-1,0-3-9,0 4 0,9-8 0,-5 3 0,-4 1 0,0-4 0,0 0 0,0-1 0,0 1 11,0-4 3,-4 4 1,0 0 0,4-8 2,-5 0 1,1 0 0,0 1 0,-5-5 4,5 0 1,-5 1 0,5-1 0,-9-4-8,4 1-2,0-1 0,1 1 0,-5-5-13,0 5 11,0-5-11,-5 1 10,5-1-10,-8 5 0,3-1 9,-3 1-9,-1-1 0,0 4 0,1 5 0,-1 3-12,0 0-3,1 0-1,-1 7 0,0 1 0,5 4 2,-5-1 0,5 1 0,0 3 0,-1-3 30,5 3 5,0 0 2,0 1 0,0 3-37,0-3-7,9-5-2,0 5 0,-1-5 23,5 4 0,-4-3 8,0-4-8,8-4 0,-4 3 0,0 1 0,-13-8 0,17 4 0,1-4 0,-18 0 0,13 0 0,0-4-41,0 0-4,0-4-1,-4 1 0,-9 7-138,13-8-27,0-7-5,0 3-841</inkml:trace>
          <inkml:trace contextRef="#ctx0" brushRef="#br0" timeOffset="3771.7714">3988 435 806,'0'0'72,"0"0"-58,0 0-14,0 0 0,-8 4 232,8-4 43,0 0 9,4 11 1,0 1-101,-4-1-20,0-3-4,0 4 0,9-5-76,-5 5-14,-4-4-3,0 3-1,5 1-52,-1-5-14,-4 5 0,0-12 0,0 0 42,4 8 3,1-1 1,-5-7 0,0 0-20,0 0-4,0 0-1,0 0 0,0 0-21,0 0 0,0 0 0,-5-11 0,1-1 32,4-3 12,0-1 3,4-3 0,5 8-27,-5-5-4,-4 5-2,0-1 0,5 4-14,-1-3 8,5 3-8,-9 4 0,0 4 0,8-7 0,5-1 0,-13 8 0,0 0 0,0 0 0,18 0 0,3 0 0,-8 0 0,0 0 0,0 4 0,5 0 0,12-4 0,-13 0 0,-8 3 0,8 1 0,9-4 13,-8 4-3,-10-4-1,1 0 0,4-4-9,0 0-12,0 1 2,-13 3 1,0 0 9,4-4 0,14-4 0,-10 4 0,-8 4 0,0 0 0,0-11 0,0 3 0,0-4 0,-8 5 0,-1-5 0,5 4 0,4 8 0,-5-7 0,-12-1 0,4 4-8,13 4-6,-9-4-1,-17 4 0,9 4 0,8 0 15,1 0-12,3 7 12,-8 1-12,0 3 28,5 1 5,12 3 2,-4 4 0,-9 0-23,5 0-10,13 0 1,4 4 0,4-7 9,0 3 12,-4-8-2,5 1-1,16-1-9,-12 0 0,-5-7 0,1 4 0,8-5 0,0-7 0,-5 0 0,1 0 0,0-7-243,-9-5-50</inkml:trace>
        </inkml:traceGroup>
        <inkml:traceGroup>
          <inkml:annotationXML>
            <emma:emma xmlns:emma="http://www.w3.org/2003/04/emma" version="1.0">
              <emma:interpretation id="{B84DD674-4A2D-416C-A844-33BDFA9281CB}" emma:medium="tactile" emma:mode="ink">
                <msink:context xmlns:msink="http://schemas.microsoft.com/ink/2010/main" type="inkWord" rotatedBoundingBox="6348,5751 6769,5752 6767,6090 6346,6088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iS</emma:literal>
                </emma:interpretation>
              </emma:one-of>
            </emma:emma>
          </inkml:annotationXML>
          <inkml:trace contextRef="#ctx0" brushRef="#br0" timeOffset="6113.1566">5263 292 1728,'0'0'38,"0"0"8,0 0 2,0 0 0,-9 0-39,0 0-9,9 0 0,0 0 0,-4-4 104,4 4 20,0 0 3,0 0 1,0 0-103,0 0-25,0 0 0,13 4 0,4 4-53,-4 0-16,-4-5-3</inkml:trace>
          <inkml:trace contextRef="#ctx0" brushRef="#br0" timeOffset="5965.5044">5315 435 2098,'0'0'46,"0"0"10,0 0 1,-5-8 3,5 4-48,0 4-12,-8-7 0,-1 3 0,9 4 124,0 0 24,0 0 4,0 0 0,-9-4-70,9 4-14,0 0-4,0 0 0,0 0-51,0 11-13,0 1 0,5 3 0,-1-7 11,0 7-1,-4 1 0,5-1 0,3 1-34,-3-1-8,-1-3 0,0 3-1,5-3-183,-5-1-36,1 1-7,-5-12-723</inkml:trace>
          <inkml:trace contextRef="#ctx0" brushRef="#br0" timeOffset="6457.8517">5618 446 1652,'4'4'36,"-4"-4"8,0 0 2,0 0 0,0 0-37,0 0-9,0 0 0,0 0 0,-4-8 144,4 8 28,-9-7 4,-4-1 2,-4 0-66,0 5-12,4 3-4,-5 0 0,1-4-74,0 4-22,-1 4 9,10-4-9,8 0 0,-13 7 0,4 1 0,9-8 0,-4 8 0,4-8 0,-5 7 0,5 5 0,5-1 0,-5 1 0,0 0 0,8-1 0,1-3 0,0 3 0,4 1 0,0-4-12,4-1 12,-4 1 0,4 0 0,-4-1-8,5 5 8,-5-4 0,0-1 0,4 1 0,-8-4 0,4 0 9,-5-4-1,-3 4-8,3 0 24,-8-4-1,0 0-1,0 0 0,0 0 16,0 0 3,0 0 1,0 0 0,-13 3-34,0-3-8,0 0 0,-4 0 0,-5-7 0,1-1 0,8 4 0,0 0 0,0-3-84,4-1-18,5 0-4,-1 0-1,10-3-136,-5 3-27</inkml:trace>
        </inkml:traceGroup>
        <inkml:traceGroup>
          <inkml:annotationXML>
            <emma:emma xmlns:emma="http://www.w3.org/2003/04/emma" version="1.0">
              <emma:interpretation id="{A3CE96E4-0D7B-4AE8-B1A6-CF2FDA28B7CE}" emma:medium="tactile" emma:mode="ink">
                <msink:context xmlns:msink="http://schemas.microsoft.com/ink/2010/main" type="inkWord" rotatedBoundingBox="7284,5855 8547,5859 8545,6206 7283,6202"/>
              </emma:interpretation>
              <emma:one-of disjunction-type="recognition" id="oneOf3">
                <emma:interpretation id="interp12" emma:lang="en-AU" emma:confidence="0">
                  <emma:literal>more</emma:literal>
                </emma:interpretation>
                <emma:interpretation id="interp13" emma:lang="en-AU" emma:confidence="0">
                  <emma:literal>move</emma:literal>
                </emma:interpretation>
                <emma:interpretation id="interp14" emma:lang="en-AU" emma:confidence="0">
                  <emma:literal>mor</emma:literal>
                </emma:interpretation>
                <emma:interpretation id="interp15" emma:lang="en-AU" emma:confidence="0">
                  <emma:literal>morc</emma:literal>
                </emma:interpretation>
                <emma:interpretation id="interp16" emma:lang="en-AU" emma:confidence="0">
                  <emma:literal>mooe</emma:literal>
                </emma:interpretation>
              </emma:one-of>
            </emma:emma>
          </inkml:annotationXML>
          <inkml:trace contextRef="#ctx0" brushRef="#br0" timeOffset="7059.8982">6238 466 2178,'0'0'96,"0"0"20,0 0-92,0 0-24,-9 7 0,9-7 0,-4 8 125,-5 0 21,1 3 4,3 1 1,1-1-86,4-3-17,-9 4-3,5 3-1,4 0-7,-4 5-1,-1-5-1,5 1 0,5-5-24,-5 1-11,0-1 10,0 1-10,0-12 8,0 0-8,0 0 0,0 0 9,0 0-9,0 0 0,0 0 0,0 0 0,0-8 0,0 0 0,-5-3-9,5 3 9,0-3-37,0-1-1,0-3 0,5-5 0,3 9 46,-3-5 10,-1 5 2,5-5 0,-5 5-20,5-5 0,-1 5-8,1-1 8,-5 5-18,-4 7 2,9-4 1,4 0 0,-13 4 23,0 0 5,9 4 1,4 0 0,-5 7-14,1 1 0,-5-1 0,5 1 0,0-1 8,-1 1-8,1 0 0,0-1 9,-1 1-9,1-1 0,0 1 0,-1-1 0,1-3 0,-5-4 0,-4-4 0,9 8 0,-9-8 0,0 0 0,0 0 0,9 0 0,-9 0 0,0 0 0,8-8 0,1 4 8,-5 0-8,5-7 0,-5-1 0,1 0 0,-1 5 0,-4 7 8,4-8-8,1-3 0,-1-1 9,0 4-9,5 1 10,-9 7-10,0 0 35,0 0 1,0 0 0,0 0 0,0 0-36,4 3-11,5 5 0,0 0 0,-5 3 19,0-3 3,5 4 1,0-1 0,-1 1-12,-3-5 0,3 1 0,1 0 0,0-4-16,4 3-4,0-3-2,-5 0 0,1-4-110,0 0-23,-1 0-4,1 0-644,0-4-129</inkml:trace>
          <inkml:trace contextRef="#ctx0" brushRef="#br0" timeOffset="7277.8584">6762 504 691,'-13'4'30,"13"-4"7,-4 4-29,4 0-8,-4 3 0,4 1 0,-9-4 345,5 4 68,4 3 14,-5 1 2,5-1-261,0 1-52,5-1-10,-1 5-2,0-1-48,5 1-8,-5-1-3,5-3 0,4-1-13,-4-3-2,-1-4-1,5 0 0,5-1-8,-5 1-1,0 0-1,0-4 0,0-4-5,0 4-1,0-4 0,-5 1 0,5-5 0,1 0 0,-6-11 0,1 4 0,-5-1 7,1 5 2,-5-5 0,0-3 0,-5 3-6,1-3-2,-9 4 0,4-1 0,-4 5-6,-4-1 0,-1 1-8,1-1 12,0 1-12,-1 7-12,1-4 3,-5 4 0,1 4-30,3 0-5,5 4-2,0-4 0,-4 8-98,8-4-20,1-1-4,-1 5-618,9 0-123</inkml:trace>
          <inkml:trace contextRef="#ctx0" brushRef="#br0" timeOffset="7752.7882">6984 558 748,'0'0'33,"0"0"7,0 0-32,0 0-8,0 0 0,0 0 0,13 4 356,-13-4 70,13 8 14,-5 3 2,-3-3-282,3 0-57,1 3-11,0 1-3,-5 3-49,5-3-11,-5 3-1,0-3-1,-4-1-15,0-11-4,0 0 0,0 0 0,0 0 1,0 0 0,0 0 0,0 0 0,5-7 3,-5-5 1,-5 0 0,5-3 0,0 0-2,-4-1-1,0 1 0,4-1 0,-5 1 0,1 3 0,4 1 0,0-1 0,0 1-1,0-1 0,4 4 0,1 1 0,3 3-9,1 4 0,-5 0 0,9-4 8,-4 4-8,4-4 0,4 4 0,-4 4 0,5-4 0,-1 0 0,0 0 0,1 0 0,3 0 14,-3 0-2,3-4-1,1 4 0,-5-4 1,-4 0 0,5-3 0,-5 3 0,0 4-2,0-4 0,-5 0 0,1 0 0,0 0-10,-9 4 12,0 0-12,0 0 12,0-7-12,-5-1 10,5-3-10,-8 7 10,8 4-10,-9-4 0,-4 0 0,0 0 0,-4 0 0,4 4-16,4 0 4,-4 8 1,0 4-1,4-1 0,1 1 0,-1 3 0,5 4 12,-5 4-8,9 1 8,-4 3-8,8-1 8,-4 1 8,9 0-8,-5-3 11,9-1-11,4-4 0,1 0 0,3-7 0,1-5-22,4 1-6,0-4-2,-4-4-1303</inkml:trace>
        </inkml:traceGroup>
        <inkml:traceGroup>
          <inkml:annotationXML>
            <emma:emma xmlns:emma="http://www.w3.org/2003/04/emma" version="1.0">
              <emma:interpretation id="{AD69D0BB-E541-45F8-9A0E-7A327497B84F}" emma:medium="tactile" emma:mode="ink">
                <msink:context xmlns:msink="http://schemas.microsoft.com/ink/2010/main" type="inkWord" rotatedBoundingBox="9132,5495 10757,5500 10755,6083 9130,6078"/>
              </emma:interpretation>
              <emma:one-of disjunction-type="recognition" id="oneOf4">
                <emma:interpretation id="interp17" emma:lang="en-AU" emma:confidence="0">
                  <emma:literal>than</emma:literal>
                </emma:interpretation>
                <emma:interpretation id="interp18" emma:lang="en-AU" emma:confidence="0">
                  <emma:literal>thorn</emma:literal>
                </emma:interpretation>
                <emma:interpretation id="interp19" emma:lang="en-AU" emma:confidence="0">
                  <emma:literal>fhan</emma:literal>
                </emma:interpretation>
                <emma:interpretation id="interp20" emma:lang="en-AU" emma:confidence="0">
                  <emma:literal>tham</emma:literal>
                </emma:interpretation>
              </emma:one-of>
            </emma:emma>
          </inkml:annotationXML>
          <inkml:trace contextRef="#ctx0" brushRef="#br0" timeOffset="8235.7363">8024 419 2649,'0'0'58,"0"0"12,4 12 2,-4-12 4,0 0-61,5 8-15,3-1 0,1-3 0,0 0 54,4-4 8,-5 4 2,5-8 0,-4 4 0,0-4 0,4 0 0,-5 4 0,10-4-52,-5 1-12,4-1 0,0 0 0,1 0 0,-1 0-16,0 0 3,5 1 1,0-1-135,-9 0-26,0-4-6,4 4-621,-4-3-125</inkml:trace>
          <inkml:trace contextRef="#ctx0" brushRef="#br0" timeOffset="8467.5295">8154 134 2419,'-9'0'53,"5"0"11,-5 0 3,9 4 1,-4 0-55,0 4-13,4-1 0,0 5 0,4-4 105,-4 3 19,0 1 3,0 3 1,9 8-103,-5-3-25,0 7 0,5-1 0,4 1 0,-4 0 0,-1 4 0,-3 0 0,3-8 0,1 0 0,0 0 0,-1 1 0,1-1-46,4-8-14,-4 4-4,-1-3 0,1-5-168,0 1-35</inkml:trace>
          <inkml:trace contextRef="#ctx0" brushRef="#br0" timeOffset="8850.4543">8384 34 633,'0'0'56,"0"0"-44,0 0-12,0 0 0,0 0 342,4 8 66,0-1 14,1 5 2,-5 0-232,4 3-46,0 4-10,1 1-1,-5 3-76,4 4-15,0 3-4,5 1 0,-9-4-11,4 8-2,1-4-1,-1 0 0,0 3-16,1-7-10,-1 0 12,5 0-12,-5-8 0,0 1 0,5-1 0,-5-4-12,1-7-8,3 4-2,-8-12 0,0 0 0,0 0 4,0 0 1,9-8 0,0-4 0,-1 5 17,-3-9-10,-1 1 10,0-1-8,5 1 8,-9 0 0,4-1 0,5 1 0,-5-1 8,1 1-8,-1 0 10,0 7-10,5-4 23,-5 8-2,-4 4 0,0 0 0,9-3-2,-9 3-1,4 3 0,1 1 0,3 8-4,-3-4-1,3 7 0,1 0 0,-5 1-13,5-1 0,0 1 0,4-1 0,-5 0 0,5-3-10,-4 0 2,4-1 0,-4 5-16,-1-5-2,1-3-1,0-4 0,-1-1-28,-8-3-5,0 0-2,0 0-735,9 4-147</inkml:trace>
          <inkml:trace contextRef="#ctx0" brushRef="#br0" timeOffset="9290.7428">9086 435 2408,'-9'7'107,"5"-7"21,0-3-102,-5-1-26,0 0 0,1 4 0,-1-4 136,0-4 21,-4 5 5,5-1 1,-10 0-87,5 8-18,-4-4-3,4 4-1,-9-4-29,5 0-5,4 3-2,-5 5 0,1 0-18,4 3 0,0-3 0,0 4 0,4-5 0,1 5 0,-1 3-8,9-3 8,0-12-34,0 11-1,0-11 0,4 16 0,5-5 35,0 1 0,-1-4 0,5-1 0,-4-3 0,0-4 0,4 4 0,4-4 0,-4-4 0,0 0 0,0 0 0,4 1 0,-8-1 0,4-4 0,-4 4 0,4-7 0,-5-1-14,1 1 4,0-1 1,0 0 0,-5 1 9,5 3-10,-5 0 10,5 1-10,-5-1 10,5 0 0,-9 8 0,0 0 0,0 0 0,4-4 0,5 1 0,-9 3 8,8 3-8,1 1 11,0 0-11,-1 0 12,1 8-12,-5-9 0,1 5 0,3 0 0,1 0-8,0-1-4,-5 1-1,0 0 0,1-1-45,-1 1-9,5 0-1,-5 0-1,-4-8-198,0 0-39</inkml:trace>
          <inkml:trace contextRef="#ctx0" brushRef="#br0" timeOffset="9596.6004">9259 408 806,'0'0'72,"0"0"-58,0 0-14,0 0 0,5 8 263,-5 3 49,4 1 11,-4 3 1,0-3-136,4-5-27,-4 5-5,5 3-2,-1-3-70,-4-1-13,4 1-3,-4 0-1,5-1-19,-5 1-3,0-5-1,0-7 0,0 0-16,0 0-4,0 0-1,0 0 0,0 0-9,0 0-2,8 0 0,1-4 0,0-3-2,-1-5-1,1 1 0,-5-5 0,9 1 3,-4 3 1,0-3 0,-1-1 0,5 1 5,-4 3 1,0 1 0,-1 3 0,5 1 7,-4-1 2,-5 4 0,-4 4 0,13 4-8,0 0-2,0 3 0,0 5 0,0-1-9,0 1-1,0 7-8,0-3 12,0 3-12,5 0-16,-5-3 3,4-1 1,-4 0-154,4 1-30,-4-5-7</inkml:trace>
        </inkml:traceGroup>
        <inkml:traceGroup>
          <inkml:annotationXML>
            <emma:emma xmlns:emma="http://www.w3.org/2003/04/emma" version="1.0">
              <emma:interpretation id="{70266A74-DEDC-42F6-930F-0C3E4D116A38}" emma:medium="tactile" emma:mode="ink">
                <msink:context xmlns:msink="http://schemas.microsoft.com/ink/2010/main" type="inkWord" rotatedBoundingBox="11597,5914 12586,5917 12585,6218 11596,6215"/>
              </emma:interpretation>
              <emma:one-of disjunction-type="recognition" id="oneOf5">
                <emma:interpretation id="interp21" emma:lang="en-AU" emma:confidence="0">
                  <emma:literal>one</emma:literal>
                </emma:interpretation>
                <emma:interpretation id="interp22" emma:lang="en-AU" emma:confidence="0">
                  <emma:literal>One</emma:literal>
                </emma:interpretation>
                <emma:interpretation id="interp23" emma:lang="en-AU" emma:confidence="0">
                  <emma:literal>ore</emma:literal>
                </emma:interpretation>
                <emma:interpretation id="interp24" emma:lang="en-AU" emma:confidence="0">
                  <emma:literal>are</emma:literal>
                </emma:interpretation>
                <emma:interpretation id="interp25" emma:lang="en-AU" emma:confidence="0">
                  <emma:literal>0ne</emma:literal>
                </emma:interpretation>
              </emma:one-of>
            </emma:emma>
          </inkml:annotationXML>
          <inkml:trace contextRef="#ctx0" brushRef="#br0" timeOffset="10424.2931">10534 554 460,'0'0'41,"0"0"-33,0 0-8,0 0 0,0 0 320,0 0 63,0 0 12,0 0 2,0 0-164,0-4-33,-5-3-6,5 7-2,0 0-71,0 0-14,-4 0-3,4 0-1,0 0-51,0 0-9,0 0-3,0 0 0,-9 4-29,9-4-11,-8 11 0,3 1 9,1 7-9,0-4 0,-1 5 0,10-5 0,-5 4-10,4-3 10,0-1 0,5 0-9,0-3 9,-1 0 0,-3-5-9,8-3 9,-5 4 0,10-8 0,-10 0-9,5-4 9,0-4 0,-4 1 0,0-5 0,-1 0 0,1 1 0,-5 3 0,5-7 8,-5-1-8,-4 1 9,0-4-9,0-1 8,-4 5-8,4 0 8,-4 3-8,-1-3 8,-3 3-8,-1 4 0,0 1 0,-4 3 0,5-4 0,-1 4 0,5 0-16,-5 1 3,5-1 0,4 4-11,0 0-3,-9 4 0,0-4 0,1 0-29,8 0-7,0 0-1,0 0 0,-5 11-123,5-11-25,0 0-4,5 12-785</inkml:trace>
          <inkml:trace contextRef="#ctx0" brushRef="#br0" timeOffset="10966.6788">10729 527 1411,'13'0'62,"-13"0"14,8 4-61,-8-4-15,0 0 0,0 0 0,9 0 163,0 8 29,-9-8 7,13 8 1,-5 3-81,1 1-16,-5-1-3,1 1-1,-1 3-43,0-3-9,-4 3-2,0 1 0,0-5-36,0-3-9,0-8 0,0 8 0,0 3 0,-4 1 0,4-12 0,0 0 0,0 0 28,0 0 3,0 0 1,0 0 0,0 0-23,0 0-9,0-16 8,4 5-8,-4-5 0,5 5 0,-5-1 0,4-3 0,-4-1 0,4 1 8,5-1-8,0 1 0,-5 4 9,5-1-9,4 0 10,-5 1-10,5-1 20,-4 5-1,-5 3-1,9 0 0,-13 4 0,9 0 0,-9 0 0,0 0 0,13 4-2,-4 3 0,4 5 0,-5 0 0,-3-5-5,3 5-2,1-1 0,0 1 0,-1 3-9,1 1 0,4-1 0,-4 1 0,4-5 0,-4 1 0,4 7 0,-5-7 0,5-5 0,0-3 0,-4 4 0,0-4 0,4 3 0,0-3 0,-5-4 0,1 0 0,4 0 0,0 0 0,0-8 0,0 5 0,-4-5 9,-1-4-9,5 1 10,-4-1-10,0 1 13,-1-1-3,1-7-1,0 3 0,-5 1 1,0 0 0,1-5 0,-1 5 0,-4 0-2,0-1-8,-4 5 12,4-1-4,-5 0-8,1 5 8,-5-1-8,1 8 8,-1 0-8,5 8 0,-5-4 0,5 3 0,-5 5 0,0-1-11,5 5 11,-5 3-12,5 0 12,0 4-8,4 1 8,4 3-8,-4-4 8,9-4 0,-1 4 0,10-4 0,-1-3-9,9-5 9,0 1-10,0-8 10,4 0-80,1-8-9,-1 0-3,5-4-1190</inkml:trace>
        </inkml:traceGroup>
        <inkml:traceGroup>
          <inkml:annotationXML>
            <emma:emma xmlns:emma="http://www.w3.org/2003/04/emma" version="1.0">
              <emma:interpretation id="{B75D1D9B-8322-4E6C-8EB3-44172197D0E6}" emma:medium="tactile" emma:mode="ink">
                <msink:context xmlns:msink="http://schemas.microsoft.com/ink/2010/main" type="inkWord" rotatedBoundingBox="13211,5506 14797,5511 14795,6239 13209,6234"/>
              </emma:interpretation>
              <emma:one-of disjunction-type="recognition" id="oneOf6">
                <emma:interpretation id="interp26" emma:lang="en-AU" emma:confidence="0">
                  <emma:literal>reflex</emma:literal>
                </emma:interpretation>
                <emma:interpretation id="interp27" emma:lang="en-AU" emma:confidence="0">
                  <emma:literal>reftex</emma:literal>
                </emma:interpretation>
              </emma:one-of>
            </emma:emma>
          </inkml:annotationXML>
          <inkml:trace contextRef="#ctx0" brushRef="#br0" timeOffset="11647.2088">12120 612 1324,'-4'-12'118,"0"5"-94,-1-5-24,5 4 0,0 8 199,0 0 35,-4-7 7,4 7 2,0 0-43,0 0-9,0 0-2,0 0 0,0 0-131,0 0-26,4 11-6,1 1-1,-5 7-13,4 0-2,-4-3-1,4 3 0,-4 0 17,0-3 3,5 3 1,-5 0 0,0-7-75,4-1-15,-4-3-4,0-8 0,0 0 52,0 0 12,0 0 0,0 0 0,0 0 0,4-8 0,-4 1 0,0-5 0,-4-3 17,4 3 7,0-7 0,-4 0 1,4 3-25,-5-3 0,5 4-14,-4-5 5,4 5-7,0-1 0,0 1-1,9 4 0,-5-1 17,0 4 0,5 1 0,-5 3 0,9-4 0,-4 4 0,4 4 0,0 0 0,4 0 0,-4 0 0,5 0 0,-1 4 0,0 0 0,-4 0 0,5 0 0,-1-1 0,0 1 22,1 0 8,-5-4 2,4 0 0,0 0-19,1-4-3,-5 0-1,0-3 0,0 3-1,0 4 0,-5-4 0,5 0 0,-4-7-8,-5 3 12,1 4-12,-1-4 12,0 1-12,-4-1 12,0 0-12,-4-3 12,0 3-4,-1 0-8,-3 1 12,-1-1-4,-4 0-8,0 0 0,4 1 0,-4 3 0,0 4-11,0 4 3,0-4 0,0 4 0,0 3-5,5 1-1,-1 0 0,0 7 0,1-3 6,3 3 8,1 0-13,0 5 5,8 3 8,-4 0 0,9 0-9,-1 4 9,1-8 0,4 4 0,0 1 0,-4-5 0,4-4 0,4 1 0,0-1 8,5 0-8,-5-7 0,5 0-12,0-4 2,-1-4 1,1-4-44,4-4-9,-9 0-2,9-3-781,-4 3-157</inkml:trace>
          <inkml:trace contextRef="#ctx0" brushRef="#br0" timeOffset="12175.0772">12658 543 1382,'0'0'123,"0"0"-99,0 0-24,-5-4 0,1-4 208,4 8 36,0 0 7,0 0 1,4-8-76,1-3-15,3 7-3,10 0-1,-1-4-69,0 5-13,1-1-3,3 0-1,-12 0-26,8 0-5,1 0 0,-1 4-1,0 0-24,1-4-5,-1 4-1,0 0 0,1 0-33,-5 0-8,4 0 0,-4 0-1,0 0-168,0 0-34,0 0-6</inkml:trace>
          <inkml:trace contextRef="#ctx0" brushRef="#br0" timeOffset="11963.9975">12792 350 2106,'0'0'93,"0"0"19,4-4-89,1 0-23,-1-3 0,0-1 0,1-4 148,-1 1 26,-4-1 5,4 1 1,1-5-72,-5 1-15,0 3-2,0-3-1,0-1-42,0 1-9,0 0-2,-5-1 0,1 5-19,-5-5-4,9 5-1,0-1 0,0-3-13,0 3 0,-4 4 8,0 1-8,-5-1 0,0 4 0,1-4-9,-1 5 9,0 6-12,5-3 3,-5 4 1,9-4 0,-8 12-4,3 3 0,1 1 0,-5 7 0,9 4 2,-4 0 0,4 4 0,4 3 0,-4 5 10,5-1-13,-1 5 5,0-1 8,1 4-17,3-3 4,5 3 1,-4 0 0,4 0-40,-9-7-8,1-1-2,3 1 0,1-8-170</inkml:trace>
          <inkml:trace contextRef="#ctx0" brushRef="#br0" timeOffset="12379.5733">12926 165 1440,'-4'4'128,"4"-4"-103,-9 8-25,9-5 0,0-3 188,0 4 32,-4 0 6,4 4 2,4 0-66,1 3-13,-1 1-2,0 3-1,5 1-63,-5 3-13,1 4-2,3 4-1,-3 0-40,3 0-8,1 4-2,0-1 0,-5-3-17,5 0 0,4 0-11,-5 0 11,1-4-61,4 1-6,-4-1-1,4 0-800,-5-8-160</inkml:trace>
          <inkml:trace contextRef="#ctx0" brushRef="#br0" timeOffset="12766.6126">13126 531 1785,'0'0'159,"0"0"-127,0 0-32,0 0 0,0 0 165,0 0 27,0 0 6,0 0 1,9 0-64,4 0-13,-5 0-2,5-4-1,-4 4-44,4-4-9,0 1-2,0-1 0,-4-4-23,-1 4-5,1-7 0,0 3-1,-1 0-16,-3 0-3,3 1-1,-3-1 0,-5-4-15,4 1 9,-4-1-9,0 5 8,0-5-8,0 1 0,-4 3 0,-1-4 0,1 5 0,-5-1-11,9 8 1,-4-8 0,-5 4-6,1 0-2,-1 4 0,9 0 0,-9 4 2,1 4 1,-1 4 0,5-5 0,-5 9 7,5-1 8,4 1-13,0-1 5,0 4 8,4-3-8,0 3 8,1 0-8,3-3 8,1 3 0,0-4-9,4 1 9,0-5 0,0 1-9,0 3 9,4-7 0,-4-4-21,0 3 2,0-3 1,0 0 0,0 0-163,-4-4-33,-9 0-6</inkml:trace>
          <inkml:trace contextRef="#ctx0" brushRef="#br0" timeOffset="12952.673">13382 427 748,'0'0'33,"0"0"7,0 0-32,0 8-8,0-8 0,4 11 0,5-3 440,4 0 85,0-4 18,0 3 3,-5 1-359,5 0-72,0-1-15,5 5-2,3-4-39,-3 3-8,-1 1-2,0-1 0,5-3-28,-5 4-5,-4-5-2,5 5 0,-5 3-30,0-3-7,-5-4-1,1 3 0,0 1-220,-1-5-44</inkml:trace>
          <inkml:trace contextRef="#ctx0" brushRef="#br0" timeOffset="13113.9">13663 377 2995,'0'0'66,"0"0"14,-8 4 2,-1 4 2,-4 3-68,4 1-16,-4 3 0,5 0 0,-5 5 51,4 3 6,-4 0 2,0 4 0,4 0-50,1 0-9,-1 0 0,0-4-951,5 0-187</inkml:trace>
        </inkml:traceGroup>
        <inkml:traceGroup>
          <inkml:annotationXML>
            <emma:emma xmlns:emma="http://www.w3.org/2003/04/emma" version="1.0">
              <emma:interpretation id="{466AF341-9CCE-4964-AAEC-E9A76AE99215}" emma:medium="tactile" emma:mode="ink">
                <msink:context xmlns:msink="http://schemas.microsoft.com/ink/2010/main" type="inkWord" rotatedBoundingBox="15291,5614 17051,5619 17048,6566 15289,6561"/>
              </emma:interpretation>
              <emma:one-of disjunction-type="recognition" id="oneOf7">
                <emma:interpretation id="interp28" emma:lang="en-AU" emma:confidence="0">
                  <emma:literal>angle.</emma:literal>
                </emma:interpretation>
                <emma:interpretation id="interp29" emma:lang="en-AU" emma:confidence="0">
                  <emma:literal>angle</emma:literal>
                </emma:interpretation>
                <emma:interpretation id="interp30" emma:lang="en-AU" emma:confidence="0">
                  <emma:literal>angle,</emma:literal>
                </emma:interpretation>
                <emma:interpretation id="interp31" emma:lang="en-AU" emma:confidence="0">
                  <emma:literal>angle:</emma:literal>
                </emma:interpretation>
                <emma:interpretation id="interp32" emma:lang="en-AU" emma:confidence="0">
                  <emma:literal>angle"</emma:literal>
                </emma:interpretation>
              </emma:one-of>
            </emma:emma>
          </inkml:annotationXML>
          <inkml:trace contextRef="#ctx0" brushRef="#br0" timeOffset="13742.7356">14296 450 1267,'0'0'112,"0"0"-89,5-8-23,-1 1 0,-4-1 205,0 0 37,4 1 7,-8-1 2,4 0-79,-4 1-15,4-1-3,-5 4-1,1 0-66,-5 0-14,5 4-2,-5-4-1,9 4-39,0 0-8,-8 4-2,-5 0 0,0 0-21,4 0 8,0 4-8,1-1 0,-1 5 0,5-4-13,-1 3 1,1 1 1,0-1-3,4 5-1,4-9 0,0 5 0,-4-1 15,5-3-12,-5-8 12,4 12-12,5-5-9,-1-3-2,-3 0 0,-5-4 0,13 0 13,-5-4 10,1 0-13,0 1 5,-1-1 8,-3-4 0,-1 4 0,0-7 0,5 3 0,-5-4 0,-4 5 0,5-1 0,-5 0 0,0 0 9,0 8-9,0 0 0,0 0 23,0 0-3,0 0 0,0 0 0,0 0-4,0 0-2,0 0 0,0 0 0,8 0-14,5 4 0,-4 0 8,0 4-8,-1 0 0,1-1-10,0 5 2,-1-4 0,1-1-31,4 1-5,-9 4-2,9-5 0,-8 1-125,3 0-25,1-1-4,-9-7-836</inkml:trace>
          <inkml:trace contextRef="#ctx0" brushRef="#br0" timeOffset="14099.5652">14487 392 2127,'0'0'47,"0"0"9,0 0 3,0 0 1,0 0-48,0 0-12,0 0 0,0 12 0,4-4 95,-4-8 17,0 11 3,5 1 1,-1 3-45,-4 1-9,4-1-2,1 0 0,-5-3-32,4 3-6,-4-3-2,4 3 0,-4-7-11,5 4-9,-5-12 12,0 11-12,0-11 9,4 8-9,-4-8 0,0 0 9,0 0-9,0 0 0,0 0 0,0 0 0,4-8 0,-4 0 0,5-7 0,-5 4 0,4-1 0,0 0-16,1-3 3,-1 0 0,5-1 13,-1 1 13,1-1-2,0 1-1,-5 3-10,5 1 0,-1 7 0,1-4 0,0 4 16,-9 4 2,0 0 0,8 4 0,-3 0 2,3 4 0,-8 3 0,9 1 0,0-1-4,-5 1-1,5 3 0,4-3 0,0 3-15,-5-3-13,5 3 2,0-3 1,-4-4-44,0 3-9,4-3-1,0 3-1,4-3-195,-4 0-40</inkml:trace>
          <inkml:trace contextRef="#ctx0" brushRef="#br0" timeOffset="14643.3584">15055 416 1936,'0'0'86,"0"0"18,0 0-84,-5-4-20,5 4 0,-4-4 0,-5 0 173,1 0 31,3 0 5,-3 0 2,3 1-86,-3 3-17,-1-4-3,5 0-1,-5 0-49,0 4-11,-4 0-1,0 0-1,9 0-26,-9 4-6,4 0-1,-4 3 0,5 1-9,-1 0 0,0 0 0,1 3 0,3 4-17,-3 1 1,8-1 0,-5 5 0,5-5-7,5 4-1,-1-3 0,0-5 0,5 5-3,0-9-1,-5 5 0,9-8 0,-4 0 7,4-1 1,-5 1 0,5-8 0,-4 1 10,0-1 10,4-4-13,-5 0 5,1 1 8,0-5 0,-5 1 0,5-1 0,-5 0 9,0 1-9,1-1 12,-1 1-12,-4-1 20,0 1-4,4-1 0,-4 4 0,0 8-5,0 0-2,0 0 0,0-11 0,0 11-9,0 0 12,0 0-12,0 0 12,0 0-12,9 11 0,-5 1 0,5 3 0,0 1 0,-1 3 0,1 4 0,0 4 0,-5 0-9,5-4 9,-1 4 0,1 4 0,-5 4 0,1-1 0,-1 1 0,0 0 9,-4-1 6,5 1 1,-5-8 0,4 4 0,-4-8-2,0 0 0,0-4 0,0 1 0,0-9-2,0 5-1,-4-5 0,-1-3 0,1 3 4,0-7 1,-5 0 0,5 4 0,-5-4-4,-4 0-1,0-1 0,0-3 0,-4-3-11,-1-1 0,-3 0 0,-10-4 0,5-7-15,-4 3-8,0-7-1,4 0-1,4-1-52,0-3-11,1 0-1,3 0-1,10-4-134,-1 0-28,5-4-4</inkml:trace>
          <inkml:trace contextRef="#ctx0" brushRef="#br0" timeOffset="15057.14">15137 154 1555,'0'0'138,"0"0"-110,0 0-28,0 0 0,0 0 172,0 11 30,4-3 6,5 3 0,-9 1-45,4 3-10,1 1-1,-1 3-1,0 0-78,5 4-15,-5 0-3,1 4-1,-1-3-30,5 3-7,-5 0-1,5-1 0,0 1-16,-1-3 8,1-1-8,4 0 0,-4-4 0,4 0 0,0-3 0,0-1 0,0-3-15,0-1 0,-5 5 0,5-9 0,0-3-3,0 0-1,0 0 0,-4-4 0,4 0 8,-4 0 2,-5 0 0,5-12 0,-1 1 9,1-5 0,4-3 0,-4 0 0,-1-8 0,5 4 0,-4-4 0,0 4-8,-5 0-20,0-1-4,-4-2-1,-4 10 0,0-3 54,-1 7 11,-8 5 3,5-5 0,3 12-35,-3 0 0,-5 4 0,4 4 0,5 3 0,-1 5 0,5 3 0,-4 4 0,4 0-12,0 4-5,0-4-2,0 8 0,0 0 6,4 0 1,5-8 0,8 0 0,-4 0 20,9-8 4,0-3 0,-1-1 1,1-3-13,0 0 0,4-4 0,-5 3 0,-3-7-126</inkml:trace>
          <inkml:trace contextRef="#ctx0" brushRef="#br0" timeOffset="22276.0388">15943 531 1036,'0'0'46,"0"0"10,0 0-45,-4 4-11,4-4 0,-9 8 0,1-4 296,8-4 56,0 0 12,0 0 3,-9 3-247,9-3-48,0 0-11,0 0-1,0 0-72,0 0-13,0 0-3,0 0-716,0 0-144</inkml:trace>
        </inkml:traceGroup>
      </inkml:traceGroup>
      <inkml:traceGroup>
        <inkml:annotationXML>
          <emma:emma xmlns:emma="http://www.w3.org/2003/04/emma" version="1.0">
            <emma:interpretation id="{C3743845-3452-40F3-A81F-E550FFFBABD7}" emma:medium="tactile" emma:mode="ink">
              <msink:context xmlns:msink="http://schemas.microsoft.com/ink/2010/main" type="line" rotatedBoundingBox="3790,6497 18859,6212 18879,7263 3810,7548"/>
            </emma:interpretation>
          </emma:emma>
        </inkml:annotationXML>
        <inkml:traceGroup>
          <inkml:annotationXML>
            <emma:emma xmlns:emma="http://www.w3.org/2003/04/emma" version="1.0">
              <emma:interpretation id="{4AE81502-D4EE-4C07-B735-CDB792C38580}" emma:medium="tactile" emma:mode="ink">
                <msink:context xmlns:msink="http://schemas.microsoft.com/ink/2010/main" type="inkWord" rotatedBoundingBox="3794,6667 4207,6660 4216,7130 3803,7138"/>
              </emma:interpretation>
              <emma:one-of disjunction-type="recognition" id="oneOf8">
                <emma:interpretation id="interp33" emma:lang="en-AU" emma:confidence="0">
                  <emma:literal>:</emma:literal>
                </emma:interpretation>
                <emma:interpretation id="interp34" emma:lang="en-AU" emma:confidence="0">
                  <emma:literal>=</emma:literal>
                </emma:interpretation>
                <emma:interpretation id="interp35" emma:lang="en-AU" emma:confidence="0">
                  <emma:literal>;</emma:literal>
                </emma:interpretation>
                <emma:interpretation id="interp36" emma:lang="en-AU" emma:confidence="0">
                  <emma:literal>€</emma:literal>
                </emma:interpretation>
                <emma:interpretation id="interp37" emma:lang="en-AU" emma:confidence="0">
                  <emma:literal>!</emma:literal>
                </emma:interpretation>
              </emma:one-of>
            </emma:emma>
          </inkml:annotationXML>
          <inkml:trace contextRef="#ctx0" brushRef="#br0" timeOffset="23376.0945">2696 1675 1670,'0'0'148,"0"0"-118,0 0-30,0 0 0,0 0 52,0 0 4,0 0 0,0 0 1,0 0-57,0 0 0,0 0 0,9-3-556,0-1-105</inkml:trace>
          <inkml:trace contextRef="#ctx0" brushRef="#br0" timeOffset="23186.8924">2844 1202 1497,'0'0'32,"0"0"8,0 0 0,0 0 4,4 15-36,-4-3-8,5 3 0,-5-7 0,0-8 90,-5 11 16,5 1 3,0-12 1,0 0-39,0 11-8,-4-3-2,4-8 0,0 0-1,0 0 0,0 0 0,0 0 0,0 0-28,0 0-5,0 0-2,0 0 0,0 0-25,0 0 0,0 0 0,0 0 0,0 0 0,0 0-19,0 0 3,0 0-1044</inkml:trace>
          <inkml:trace contextRef="#ctx0" brushRef="#br0" timeOffset="23508.7389">3082 1587 2052,'9'23'45,"-9"-23"10,0 0 1,0 0 1,0 0-45,0 0-12,0 0 0,0 0 0,0 0 94,0 0 17,0 0 3,0 0 1,9 4-167,-9-4-32,8 0-8</inkml:trace>
        </inkml:traceGroup>
        <inkml:traceGroup>
          <inkml:annotationXML>
            <emma:emma xmlns:emma="http://www.w3.org/2003/04/emma" version="1.0">
              <emma:interpretation id="{873E9EF5-9EB4-4C3C-944C-6ED03D2C8644}" emma:medium="tactile" emma:mode="ink">
                <msink:context xmlns:msink="http://schemas.microsoft.com/ink/2010/main" type="inkWord" rotatedBoundingBox="4859,6719 6207,6694 6215,7114 4867,7139"/>
              </emma:interpretation>
              <emma:one-of disjunction-type="recognition" id="oneOf9">
                <emma:interpretation id="interp38" emma:lang="en-AU" emma:confidence="0">
                  <emma:literal>sum</emma:literal>
                </emma:interpretation>
                <emma:interpretation id="interp39" emma:lang="en-AU" emma:confidence="0">
                  <emma:literal>sain</emma:literal>
                </emma:interpretation>
                <emma:interpretation id="interp40" emma:lang="en-AU" emma:confidence="0">
                  <emma:literal>Sam</emma:literal>
                </emma:interpretation>
                <emma:interpretation id="interp41" emma:lang="en-AU" emma:confidence="0">
                  <emma:literal>sam</emma:literal>
                </emma:interpretation>
                <emma:interpretation id="interp42" emma:lang="en-AU" emma:confidence="0">
                  <emma:literal>sunn</emma:literal>
                </emma:interpretation>
              </emma:one-of>
            </emma:emma>
          </inkml:annotationXML>
          <inkml:trace contextRef="#ctx0" brushRef="#br0" timeOffset="24201.9246">3919 1348 1555,'0'0'138,"-4"-8"-110,-1-3-28,5-1 0,-4 1 166,0-1 28,-1 4 6,-3-3 0,-1 3-65,-4 4-14,9 0-2,-5 0-1,0 4-81,1 4-16,-5 0-3,4-4-1,-4 4-17,4 0-12,0 0 1,1 7 1,3 5-17,-3-5-3,8-3-1,-5 4 0,1-5 6,4 5 1,4-4 0,1-1 0,-1 5 9,0-5 3,5 1 0,0 0 0,-1 0 12,1-5 0,0 5 0,0 0-9,-1-4 9,5 7 0,-8-3 0,8 4 0,0-5 36,0-3 8,-5 4 3,1 3 0,-5 1-57,5-1-11,0 1-3,-5-4 0,0 3 33,1-3 7,-5 4 0,0-5 1,0 5-8,0-4-1,-5 3-8,-3 1 12,3-5 0,-3 1-1,-1 4 0,0-5 0,-4 1-11,5 0 0,-5-4 0,4-4 8,-4 3-16,4-3-4,-4 0-1,9-3 0,-5-9-24,5 4-5,-5 5-1,9-9 0,-4 0-161,4 1-32</inkml:trace>
          <inkml:trace contextRef="#ctx0" brushRef="#br0" timeOffset="24565.6138">4179 1321 1728,'0'15'76,"0"-15"16,0 0-73,0 4-19,0 8 0,0-1 0,0 1 136,4-1 23,-4 5 5,0-5 0,0 9-68,0-5-13,0 1-3,-4-1-1,-9 4-29,13-3-6,13-5 0,-4 1-1,-14-1-8,5 1-2,9-4 0,0-1 0,-9-7-33,0 0 0,8 0 0,1 0 0,-9 0 0,0 0 0,0 0 0,0 0 0,22-7 0,-14-9 0,-8 1 0,5 3 0,8-3 0,-5-1 0,-8 1-13,5-4 5,-5-1 8,0 5 0,-5-4 0,5 3 0,-8-3 0,8 4 0,13 7 0,0 0 0,-5 1 0,-8 7 9,0 0 0,0 0 0,0 0-9,0 0 0,9 7 0,0 1 0,-1 4 16,1-1-3,-5 1 0,9 3 0,0 8-13,0 0 9,-4-3-9,0-1 8,-9 0-8,4 0 0,9-3 0,-4-1 0,-9 1-40,4-9-1,5 5 0,-1-4 0,-8-8-129,9 7-26,-9-7-4,13 0-836</inkml:trace>
          <inkml:trace contextRef="#ctx0" brushRef="#br0" timeOffset="25033.3168">4560 1379 1036,'0'0'46,"0"0"10,0 0-45,0 0-11,0 11 0,0 1 0,0-1 258,0 5 50,5 3 9,-1 0 3,0-3-163,1 3-32,-1 0-6,-4 1-2,0-1-45,4 0-8,1-3-3,3-1 0,-8-7-28,0 3-5,5-3-2,3 0 0,1-4-10,-9-4-3,0 0 0,0 0 0,13 0-5,-4-4 0,-9 4-8,0-12 12,4 1-12,5-5 11,-9 5-11,0-9 10,-5 9-10,5-9 0,9 5 0,-5-4 0,-8-4 0,8 0 0,5 3 0,-5 1 0,5 4 0,-5 3 0,1 4 0,3 1 0,5 3 10,-13 4-10,0 0 12,0 0-12,18 4 11,-10 3-11,-8 5 10,5-1-10,-1 1 9,0 3-9,5 1 8,-9-1-8,-4-3 0,4-4 0,8 3 0,1-3 0,-18 3 0,9-11 0,13 4 0,0 0 0,0 0 8,-13-4-8,0 0 0,9 0 8,17-4-8,-13 0 10,-13 4-10,0 0 10,5-11-10,-1-1 0,0 1 9,-4-1-9,9-3 10,-5 7-2,5-4-8,-13 1 12,-1-1-12,5 4-8,13 1 8,-4 7-13,-9 0 32,0 0 6,13 7 2,4 5 0,5 0-13,-9 3-2,-9-3-1,9 7 0,9 0-11,-5-4 0,-12 1 9,8-1-9,8 1-55,-3-5-15,-5 5-3,0-9-1301</inkml:trace>
        </inkml:traceGroup>
        <inkml:traceGroup>
          <inkml:annotationXML>
            <emma:emma xmlns:emma="http://www.w3.org/2003/04/emma" version="1.0">
              <emma:interpretation id="{BF1EB179-7935-4137-8BCB-EFA75D947575}" emma:medium="tactile" emma:mode="ink">
                <msink:context xmlns:msink="http://schemas.microsoft.com/ink/2010/main" type="inkWord" rotatedBoundingBox="6809,6440 7389,6429 7408,7480 6829,7491"/>
              </emma:interpretation>
              <emma:one-of disjunction-type="recognition" id="oneOf10">
                <emma:interpretation id="interp43" emma:lang="en-AU" emma:confidence="0">
                  <emma:literal>of</emma:literal>
                </emma:interpretation>
                <emma:interpretation id="interp44" emma:lang="en-AU" emma:confidence="0">
                  <emma:literal>ot</emma:literal>
                </emma:interpretation>
                <emma:interpretation id="interp45" emma:lang="en-AU" emma:confidence="0">
                  <emma:literal>oy</emma:literal>
                </emma:interpretation>
                <emma:interpretation id="interp46" emma:lang="en-AU" emma:confidence="0">
                  <emma:literal>orf</emma:literal>
                </emma:interpretation>
                <emma:interpretation id="interp47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25938.8074">5765 1487 2260,'0'0'50,"0"0"10,-4-4 3,4 4 0,-9 0-51,5 0-12,-5 0 0,5 4 0,4-4 89,-9 4 15,5 3 4,0 1 0,4-8-56,0 11-12,-5 1-1,10 0-1,-5-5-10,4 5-1,0-1-1,9 1 0,-4 0-43,-5-1-9,9 1-2,-4-5 0,4 1 16,0 4 2,0-8 1,-4-1 0,4-3-13,0 4-2,-5 0-1,5-4 0,-4-4-1,-9 4 0,0 0 0,4-4 0,1-3-6,-5-5 0,0 4-1,0-3 0,-5-1-11,5-3-1,-8-1-1,3 1 0,-3 3 4,-1-3 1,0 7 0,1-7 0,-1 0 22,0-1 5,-4 1 1,5 3 0,3 1 25,-3 3 6,3-4 1,1 8 0,4 4 22,0 0 5,0 0 1,0 0 0,0 0-6,0 0-1,0 0 0,0 0 0,0 0-14,9 4-3,-1 0-1,1 4 0,4-4 0,4 3 0,-4 1 0,0 0 0,5 0-12,-5-5-2,0 1-8,4 0 12,1 0 9,-1-4 2,0 0 0,1-4 0,-1 4-37,0-4-7,1-3-2,-5-5 0,0 0 47,4-3 10,-4-4 2,0 3 0,4 1-27,-4 0-9,-4 3 0,0-7 9,-9-1 13,0 1 2,-5 0 1,5 0 0,9-4-33,-5 3-8,-4 1 0,0-4-1,5 4 27,-1-5 6,0 9 0,-4-4 1,-4 3-17,0 1 0,-5 0 0,0-1 0,1 5 0,-1-5 0,5 8 0,-5-3 0,5 7 0,-5-4 0,0 8 0,9 0 0,0 0 29,0 0 3,-8 4 0,3 8 0,1-1-52,4 1-9,-4 7-3,4 4 0,4 0 77,-4 8 15,9 4 4,-5 11 0,0 4-52,5 4-12,4 8 0,0-1 0,0 1 0,-9-4 0,1 0 0,3 0 0,5-8 0,0-4 0,-4 0 0,4-11 0,-4 3-48,-1-3-13,5-4-3,-4 0 0,0-8-102,-5-4-21,5-4-4</inkml:trace>
          <inkml:trace contextRef="#ctx0" brushRef="#br0" timeOffset="26009.6223">6000 1637 1152,'0'0'102,"0"0"-82,0 0-20,0-4 0,4 0 286,-4 0 53,9 1 10,-1-1 3,5 4-200,5 0-40,-1-4-8,5 4-2,4-4-46,-5 0-10,-3 4-2,3-4 0,5 4-103,5 0-21,-1-4-4,0 1-1140</inkml:trace>
        </inkml:traceGroup>
        <inkml:traceGroup>
          <inkml:annotationXML>
            <emma:emma xmlns:emma="http://www.w3.org/2003/04/emma" version="1.0">
              <emma:interpretation id="{DD0E9568-BBFE-4B32-B4AE-BD67D2B0DCD2}" emma:medium="tactile" emma:mode="ink">
                <msink:context xmlns:msink="http://schemas.microsoft.com/ink/2010/main" type="inkWord" rotatedBoundingBox="8016,6614 8529,6604 8543,7335 8030,7345"/>
              </emma:interpretation>
              <emma:one-of disjunction-type="recognition" id="oneOf11">
                <emma:interpretation id="interp48" emma:lang="en-AU" emma:confidence="0">
                  <emma:literal>5</emma:literal>
                </emma:interpretation>
                <emma:interpretation id="interp49" emma:lang="en-AU" emma:confidence="0">
                  <emma:literal>4</emma:literal>
                </emma:interpretation>
                <emma:interpretation id="interp50" emma:lang="en-AU" emma:confidence="0">
                  <emma:literal>¢</emma:literal>
                </emma:interpretation>
                <emma:interpretation id="interp51" emma:lang="en-AU" emma:confidence="0">
                  <emma:literal>G</emma:literal>
                </emma:interpretation>
                <emma:interpretation id="interp52" emma:lang="en-AU" emma:confidence="0">
                  <emma:literal>$</emma:literal>
                </emma:interpretation>
              </emma:one-of>
            </emma:emma>
          </inkml:annotationXML>
          <inkml:trace contextRef="#ctx0" brushRef="#br0" timeOffset="26915.5594">7287 1159 979,'0'-8'87,"0"8"-70,-4-3-17,4 3 0,0 0 268,0-4 51,0 4 9,0 0 3,0 0-139,0 0-28,0 0-6,0 0-1,0 0-73,0 0-14,0 0-3,0 0-1,0 0-21,0 0-4,0 0-1,0 0 0,-9 11-15,5 1-3,-5-4-1,0 3 0,1-3-21,-1 3 9,0 5-9,-4 3 0,0 0 0,0 1-12,0-1 0,-4 0 0,4 0-23,-4 1-4,-1-1-1,1 0 0,0 4-5,-1 0-2,1-3 0,0-1 0,-1-4-6,5-3-2,0 3 0,0-7 0,5 4 11,-1-1 3,5-3 0,-5 0 0,5-1 26,-1-3 6,1 4 1,-1-4 0,5-4 16,0 0 3,0 4 1,0-4 0,0 0 11,14 3 2,-6-3 1,1 4 0,4 0 6,0-4 0,4 0 1,1-4 0,-1 4 1,0-4 0,5 4 0,0-3 0,-1 3 0,1 0 0,0-4 0,-1 0 0,5 0-8,-4 0-2,0 0 0,-1 0 0,-3 1-12,-1 3-2,0-4-1,5 0 0,-9 0-9,0-4 0,0 8 0,0-4 0,0 4-23,-4-3-3,-1-1-1,1 0 0,-9 4-106,0 0-22,0 0-4,0 0-631,0 0-126</inkml:trace>
          <inkml:trace contextRef="#ctx0" brushRef="#br0" timeOffset="27177.8017">7010 1225 1944,'0'0'86,"0"0"18,0 0-84,0 0-20,0 0 0,0 0 0,0 0 130,8 4 22,1-1 4,4 5 0,-4-4-44,8 7-10,-4-3-2,4 8 0,1-1-28,3 0-5,-3 5-2,-1-1 0,0 0-23,5 4-5,-5 4-1,1 0 0,-5-4-16,0 4-4,0 0-1,-5 0 0,1-4-15,-5 1 9,-4 3-9,5 0 8,-10-4-8,5 4 0,0-4 0,-4 0 0,0-4-38,-1 4 0,1-4 0,0 1 0,-5-1-184,0-4-37,1 1-7</inkml:trace>
        </inkml:traceGroup>
        <inkml:traceGroup>
          <inkml:annotationXML>
            <emma:emma xmlns:emma="http://www.w3.org/2003/04/emma" version="1.0">
              <emma:interpretation id="{9D5E502E-4F9E-4F3D-9896-CCC311A66ED4}" emma:medium="tactile" emma:mode="ink">
                <msink:context xmlns:msink="http://schemas.microsoft.com/ink/2010/main" type="inkWord" rotatedBoundingBox="9484,6515 10781,6490 10790,6971 9493,6996"/>
              </emma:interpretation>
              <emma:one-of disjunction-type="recognition" id="oneOf12">
                <emma:interpretation id="interp53" emma:lang="en-AU" emma:confidence="0">
                  <emma:literal>must</emma:literal>
                </emma:interpretation>
                <emma:interpretation id="interp54" emma:lang="en-AU" emma:confidence="0">
                  <emma:literal>mush</emma:literal>
                </emma:interpretation>
                <emma:interpretation id="interp55" emma:lang="en-AU" emma:confidence="0">
                  <emma:literal>muse</emma:literal>
                </emma:interpretation>
                <emma:interpretation id="interp56" emma:lang="en-AU" emma:confidence="0">
                  <emma:literal>musi</emma:literal>
                </emma:interpretation>
                <emma:interpretation id="interp57" emma:lang="en-AU" emma:confidence="0">
                  <emma:literal>mus+</emma:literal>
                </emma:interpretation>
              </emma:one-of>
            </emma:emma>
          </inkml:annotationXML>
          <inkml:trace contextRef="#ctx0" brushRef="#br0" timeOffset="30166.1615">8392 1333 460,'0'0'41,"0"0"-33,0 0-8,0 0 0,0 0 375,0 0 73,0 0 14,-4 7 3,4-7-309,-4 16-63,4-5-12,0 5-2,4-9-66,-4 5-13,4-4 0,-4 3 0,9-3 0,-9-8 0,0 0 0,4 11 0,1-7 0,-5-4 0,0 0 0,0 0 8,0 0-8,0 0 12,0 0-12,0 0 12,0 0-12,0 0 12,0 0-12,0-7 12,4-1-12,-4-4 0,0 5 0,4-9-11,1 1 3,-1-1 0,-4 1 0,9 0 0,-5-1 8,5 5 0,-5 3 0,0 0 0,5-3 0,-5 3 0,5 4 0,-5 0 0,5 4 19,-5 0-1,-4 0 0,5 8 0,3 3 1,-3 5 0,3-5 0,-3 1 0,-1 7-5,5-3-1,-5 3 0,0-4 0,5 8-5,-5-3-8,1-5 11,-1 1-11,5-5 10,-5 1-10,-4-12 8,0 0-8,4 7 8,-4-7-8,0 0 8,0 0-8,0 0 0,0 0 0,0 0 8,0 0-8,9-7 0,-5-1 8,1-4-8,3-3 8,-3 0-8,3-1 0,-3 1 0,3-5 0,-3 9 0,3-1 0,-3 1 0,-1 3 0,5 0-9,-1 1 9,-3-1-12,-5 8 12,0 0 0,8-4 0,1 0 0,-9 4 0,0 0 36,9 8 13,4 0 3,-5-1 1,5 5-33,-4-4-8,0 3 0,-1 1-1,-3-1-3,-1 5-8,0-5 12,5 1-4,0-4-8,-1 3-9,-3-3 9,3 3-13,5-3-41,-4 0-8,0-8-2,4 4 0,-13-4-109,8 4-23,-8-4-4,0 0-776</inkml:trace>
          <inkml:trace contextRef="#ctx0" brushRef="#br0" timeOffset="30495.361">8917 1321 1036,'0'0'92,"0"0"-73,0 0-19,0 0 0,0 8 164,0-8 28,0 0 7,0 0 1,4 15-52,0 1-9,1-1-3,3 0 0,-3-3-63,3-1-13,-3 1-2,3 0-1,1-5-21,4 5-4,-4-4 0,0-1-1,-1 1-15,1-4-4,0-4 0,-1 0 0,-8 0-12,9-4 8,0 0-8,-1-4 0,-3-3 0,3-1 0,-3-7-11,-1 7 11,0-3-9,1 3 9,-1-7 0,-4 0 0,0 0 0,0 3 0,0 5 0,0-1 0,-4-3 8,4 3 3,0 1 0,4 3 0,-4 0 14,0 8 3,0 0 1,0 0 0,0 0-2,0 0-1,0 0 0,4 12 0,5 3-10,-5 1-1,1-5-1,3 5 0,1-1-14,0 0 0,4 1 0,-5-1-10,5-3-38,0-1-8,-4-7-2,4 8 0,0-5-193,-4 1-38</inkml:trace>
          <inkml:trace contextRef="#ctx0" brushRef="#br0" timeOffset="30780.8921">9407 1217 1911,'-13'-12'84,"13"12"19,-5-3-83,-3-1-20,-1-4 0,5 0 0,-9 4 168,4 1 30,0-5 6,1 4 0,-1 4-130,0 4-26,1-4-6,8 0-1,0 0-7,-9 11-2,5 1 0,-1 0 0,5-12-24,0 11-8,-4 5 0,8 3 0,1-4 0,-1 4 0,0 1 0,5-5 0,-5-3 0,5-1 0,0 5 0,-1-5 0,-3 1 0,3-1 0,-3 1 0,8-4 0,-9-1 0,5 1-12,-9-8 1,8 8 1,-3 3 35,-5-3 7,0-8 2,0 0 0,0 0-22,-5 8-4,-3-1 0,-1-3-8,0 4 0,1-4 0,-5 0 0,4-4 0,-4-4-50,0 4-4,0-4-1,0-4 0,0 1-162,4-5-33,1 0-6</inkml:trace>
          <inkml:trace contextRef="#ctx0" brushRef="#br0" timeOffset="30939.7709">9376 1302 1825,'22'15'80,"-9"-11"18,-4 0-78,-1 0-20,-8-4 0,13 4 0,0 3 166,5-3 30,3 0 5,1 0 2,-5-4-75,5 0-16,-5-4-2,1-4-1,-1 8-84,-4-4-17,0 1-8,0-1 8,0 0-60,-4 0-12,-1-4-2,-3 4-771,-5 4-155</inkml:trace>
          <inkml:trace contextRef="#ctx0" brushRef="#br0" timeOffset="31112.003">9450 1032 2019,'0'0'89,"4"0"19,1 4-86,3-4-22,-3 8 0,-1 3 0,5 1 144,-5 3 25,5 4 5,-5 1 1,9 3-48,-4 8-10,-1 3-1,1 5-1,0 3-82,-1 1-16,5 3-3,-4-4-1,0-11-61,4 0-13,4-4-3</inkml:trace>
        </inkml:traceGroup>
        <inkml:traceGroup>
          <inkml:annotationXML>
            <emma:emma xmlns:emma="http://www.w3.org/2003/04/emma" version="1.0">
              <emma:interpretation id="{019E0B08-3B6B-4CB9-A183-7F901BF13FCD}" emma:medium="tactile" emma:mode="ink">
                <msink:context xmlns:msink="http://schemas.microsoft.com/ink/2010/main" type="inkWord" rotatedBoundingBox="11441,6493 13385,6457 13396,7024 11451,7061"/>
              </emma:interpretation>
              <emma:one-of disjunction-type="recognition" id="oneOf13">
                <emma:interpretation id="interp58" emma:lang="en-AU" emma:confidence="0">
                  <emma:literal>exceed</emma:literal>
                </emma:interpretation>
                <emma:interpretation id="interp59" emma:lang="en-AU" emma:confidence="0">
                  <emma:literal>exgod</emma:literal>
                </emma:interpretation>
                <emma:interpretation id="interp60" emma:lang="en-AU" emma:confidence="0">
                  <emma:literal>exaed</emma:literal>
                </emma:interpretation>
                <emma:interpretation id="interp61" emma:lang="en-AU" emma:confidence="0">
                  <emma:literal>exod</emma:literal>
                </emma:interpretation>
                <emma:interpretation id="interp62" emma:lang="en-AU" emma:confidence="0">
                  <emma:literal>exud</emma:literal>
                </emma:interpretation>
              </emma:one-of>
            </emma:emma>
          </inkml:annotationXML>
          <inkml:trace contextRef="#ctx0" brushRef="#br0" timeOffset="31721.2798">10343 1498 1728,'0'0'153,"0"0"-122,0 0-31,0 0 0,0 0 138,0 0 22,0 0 4,9 4 0,-1 0-50,5-4-10,0 4-3,0-4 0,0 0-45,5-4-8,-5 4-3,0-4 0,0 0-13,4 0-2,-8 1-1,4-5 0,0 4-13,0-4-4,-5-3 0,1-1 0,0 4-12,-5 1 11,-4-5-11,4 4 10,-4 1-10,-4-5 0,4 12 0,-4-8 0,-1 1-14,-3 3-5,3-4-1,-3 4 0,-1 1-8,0 3-1,-4 0-1,9 0 0,-5 3 10,1 1 3,-1 0 0,0 4 0,9-8 17,-4 4 0,4-4-8,0 11 8,-4-3 11,4 3 5,0 1 2,4-4 0,-4 3 1,4 1 0,5-4 0,4-1 0,-9 1-5,9 4-1,0-1 0,5 1 0,-5-5 0,4 5 0,0-4 0,1-1 0,3 1-13,-3 0 8,-1-4-8,5-1 0,-5 5-21,0-4-11,5 0-1,-9 0-1,-4-4-179,-9 0-36,0 0-7</inkml:trace>
          <inkml:trace contextRef="#ctx0" brushRef="#br0" timeOffset="31883.6052">10733 1386 979,'0'0'87,"0"0"-70,0 0-17,0 0 0,0 0 259,0 0 48,0 0 9,9 8 3,-1 0-138,1 0-27,0-1-6,4 1 0,0 4-69,4-5-14,5 5-2,-1-4-1,1 7-2,0-7-1,-5 3 0,5-7 0,-1 4-43,1-1-8,0 1-8,-5 0 12,0-4-45,1-4-9,-1 4-2,-4-1 0,5-3-200,-5 0-41</inkml:trace>
          <inkml:trace contextRef="#ctx0" brushRef="#br0" timeOffset="32089.0933">11136 1290 2152,'-13'-19'96,"13"19"19,-8 0-92,-1 4-23,-4-4 0,4 4 0,-4-1 156,5 1 26,-6 0 6,1 4 0,-4-4-92,4 7-20,-4 1-3,4-1-1,0 1-44,-5 0-8,5-1-3,0 4 0,-4 1-17,0-1-12,8-3 1,-4 3 1,9 1-45,-1-5-9,1 1-1,4-4-1,4-1-130,-4-7-25,0 0-6,0 0-825</inkml:trace>
          <inkml:trace contextRef="#ctx0" brushRef="#br0" timeOffset="33307.5401">11375 1263 2098,'0'19'93,"0"-19"19,0 0-89,0 0-23,0 0 0,0 0 0,0 0 161,-5-3 28,-3-1 6,8 4 1,0 0-88,-5-4-16,-8 0-4,9 4-1,4 0-47,-13 4-8,4 4-3,-4-1 0,9 1-21,-5 4-8,5-5 0,0 9 9,-5-5-9,9 9 0,-4-1 0,4-4 0,0-3-12,0 3 12,4-3-10,0-1 10,5 5-15,-5-5 3,5 1 1,4-4 0,-4-5-2,4 1-1,0 0 0,0-4 0,4 0 3,0-4 1,1 0 0,-10-3 0,1-1 10,0-4 0,-1 1-9,1-1 9,4-3 0,-4-1 0,4 5 0,-5-5 0,1 1 0,0 0-9,-9-1 9,4 5-10,-4-5 34,-4 5 8,-1-1 0,1 4 1,4-7-33,-4 3 0,-1 1 0,1 3 0,0 1 0,-5-1 0,-8 4 0,12 4 0,5 0 12,0 0-2,0 0 0,0 0 0,-4 8-10,4 3-17,0 1 4,4 3 1,1 1 12,-5-1 0,-5 0-10,5 1 10,5-1 0,3-3-11,-3 3 11,8 4-8,-5-3 8,1-5 0,0 1-9,4 0 9,4-1 0,-4 1-9,4-5 9,1-3 0,-1 0-16,-4 0 3,4-8 1,-4 4 0,0-4-4,0 0 0,-4 1 0,4-5 0,0 0 7,-4-3 1,-1-1 0,1 0 0,-5 1 8,1-5 0,-1 5 0,0-4 0,-4 3 0,0-3 0,5 7 0,-10-4 0,5-3 0,-4-1 0,0 5 0,-1 3 0,5-3 8,-4 7-8,-5 0 8,5 0-8,0-4 9,-1 5-9,5 3 12,0 0-12,0 0 11,0 0-11,0 0 10,0 0-10,0 0 0,0 0 8,0 0-8,0 11 0,0-11 0,0 0 0,5 8 0,-1-1 0,5 1 0,-5 0 0,-4-8 0,4 8 0,-4-8 0,0 0 0,9 3 9,-9-3-9,0 0 15,0 0-3,0 0 0,0 0 0,0 0 1,0 0 0,0 0 0,0 0 0,0 0 0,0 0 0,0 0 0,0 0 0,4-7-5,-4 7 0,0 0-8,5-8 12,-5 0-12,4 1 8,-4-1-8,0 8 0,0 0 0,0 0 0,0-12 0,-4 5 0,4 7 0,0 0 8,0 0-8,-9 0 0,9 0 0,-4-4 8,4 4-8,0 0 0,-9 4 0,0 7 0,5-3 0,0 0 0,4-8 0,-9 7 0,5 5 0,4-4 0,-5 3 0,1 1 0,4-5 0,0 5 0,0 0 0,4 3 0,-4-3 0,5 3 0,-1-4 0,-4 1 0,4 0 0,5 3 0,-5 0 0,5-3 0,-5 3 0,5 1 0,4-8 0,-4 3 0,-1-3 0,5 3 0,-4-3 0,0 0 0,4-1 0,-5-3 0,1 0 0,4-4 0,0 4 0,0-4 0,-4-4-9,4-4 9,-5 1 0,5 3-9,0-4-7,0 0 0,0 1-1,0-1 0,5-3-24,-1-5-5,-4 5-1,0-5 0,0 5-44,0-1-9,-4 4-1,-1-3-1,1-1-25,-4 4-5,3 1 0,-8 7-1,5-8 24,-5 8 5,4-8 0,-4 8 1,0 0 86,0 0 17,0 0 0,0-11 0,0-1 72,0 5 8,0-5 1,-4 4 1,8 1 22,-4 7 5,-4-8 1,-1 0 0,5 4-14,0 4-4,-4-7 0,4 7 0,-9-4-16,9 4-4,0 0-1,-9-4 0,1 0-23,-1 0-4,-4 8 0,9 0-1,4-4-20,-13 4-4,4 0-1,0 3 0,5 5-18,0-1 10,-5-3-10,5 4 8,-1-1-8,5 5 0,0-5 0,5 5 0,-5-1 0,8 0 0,-3 1 0,3-1-11,-3-3 11,3 3 0,1 1 0,4-5-8,0-3 8,-4 0-8,4-1 8,0 1-8,0-8-4,0 4 0,0-4 0,4-4 0,-4 4-16,5-8-4,-5 1-1,0-1 0,0-4-126,4 1-25,-4-5-4,-4 1-1001</inkml:trace>
          <inkml:trace contextRef="#ctx0" brushRef="#br0" timeOffset="33487.4295">12120 997 2070,'0'0'92,"0"0"18,0 0-88,0 0-22,-4 8 0,-5 4 0,5-5 156,0 9 26,4-1 6,4 1 0,0 7-64,1 0-12,-5 8-4,4-1 0,5 1-40,4 4-8,-9 3-1,9 1-1,0 3-28,0-3-6,0-4 0,4-5-1,1-3-75,-1-4-16,5-3-2,-1-1-1384</inkml:trace>
        </inkml:traceGroup>
        <inkml:traceGroup>
          <inkml:annotationXML>
            <emma:emma xmlns:emma="http://www.w3.org/2003/04/emma" version="1.0">
              <emma:interpretation id="{4621331B-6DDB-48C1-A9F8-385A4AE9A7E7}" emma:medium="tactile" emma:mode="ink">
                <msink:context xmlns:msink="http://schemas.microsoft.com/ink/2010/main" type="inkWord" rotatedBoundingBox="14234,6597 15077,6581 15084,6930 14241,6946"/>
              </emma:interpretation>
              <emma:one-of disjunction-type="recognition" id="oneOf14">
                <emma:interpretation id="interp63" emma:lang="en-AU" emma:confidence="0">
                  <emma:literal>2 t</emma:literal>
                </emma:interpretation>
                <emma:interpretation id="interp64" emma:lang="en-AU" emma:confidence="0">
                  <emma:literal>24</emma:literal>
                </emma:interpretation>
                <emma:interpretation id="interp65" emma:lang="en-AU" emma:confidence="0">
                  <emma:literal>27</emma:literal>
                </emma:interpretation>
                <emma:interpretation id="interp66" emma:lang="en-AU" emma:confidence="0">
                  <emma:literal>2*</emma:literal>
                </emma:interpretation>
                <emma:interpretation id="interp67" emma:lang="en-AU" emma:confidence="0">
                  <emma:literal>2t</emma:literal>
                </emma:interpretation>
              </emma:one-of>
            </emma:emma>
          </inkml:annotationXML>
          <inkml:trace contextRef="#ctx0" brushRef="#br0" timeOffset="34174.6994">13130 1252 403,'0'-27'17,"5"19"5,-5 8-22,4-8 0,0 1 0,1-1 0,-1-4 428,5 1 80,-1 3 17,1 4 3,0 0-319,4 0-64,-5-3-13,10 3-2,-5 0-54,0 0-12,0 4-1,0 0-1,4 4-24,-4 0-5,0 0-1,0 3 0,0 1-21,-4 8-11,-1-5 10,-3 8-10,-1-3 0,0-1 0,-4 4 0,0 5 0,-4-5-17,-5 0-10,5 4-1,-5-3-1,1-1-24,-1-4-5,0 4-1,1-7 0,-1 0 3,-4-5 1,4-3 0,1 0 0,-5 0 27,4-4 6,-4 0 1,4-4 0,-4 4 21,9-8 10,-5 4-1,5-3 0,4 7 11,-4-8 1,4 8 1,0 0 0,0-8 38,0 8 7,4-4 1,-4 4 1,4-7-21,9 7-5,0 0-1,0 0 0,5 0-20,-5-4-4,4 4-1,5 4 0,-5 0 1,5-1 0,-1-3 0,-3 4 0,-1-4-30,0 4-5,1 0-2,3 0 0,1-8-132,-5 4-26,5-4-6,-5 0-1013</inkml:trace>
          <inkml:trace contextRef="#ctx0" brushRef="#br0" timeOffset="34374.2082">13564 1190 2322,'0'0'51,"0"0"10,0 0 3,0 0 1,8 8-52,1-8-13,0 7 0,8-3 0,-4 4 104,4 0 19,1 3 3,-1-3 1,5 3-42,-5 1-8,5-4-1,-5 7-1,0-3-37,5 3-7,-5-3-2,1-5 0,-1-3-17,-4 4-4,4-8-8,5 8 12,-5-4-70,-4-4-14,5 0-4,-1 0-820,0 0-164</inkml:trace>
          <inkml:trace contextRef="#ctx0" brushRef="#br0" timeOffset="34537.6755">13962 1121 921,'0'0'82,"-4"7"-66,-5 1-16,1 0 0,-5-4 337,0 3 64,0 1 13,4 4 2,-4-1-228,4 5-45,-4 3-10,5 4-1,-5 0-93,4 8-19,0-4-3,1 4-1,-5-1-43,4-3-9,0 4-1,5-4-1237</inkml:trace>
        </inkml:traceGroup>
        <inkml:traceGroup>
          <inkml:annotationXML>
            <emma:emma xmlns:emma="http://www.w3.org/2003/04/emma" version="1.0">
              <emma:interpretation id="{21957EF2-D673-4970-ABAF-A5147E52C489}" emma:medium="tactile" emma:mode="ink">
                <msink:context xmlns:msink="http://schemas.microsoft.com/ink/2010/main" type="inkWord" rotatedBoundingBox="15603,6477 16586,6459 16596,7009 15614,7027"/>
              </emma:interpretation>
              <emma:one-of disjunction-type="recognition" id="oneOf15">
                <emma:interpretation id="interp68" emma:lang="en-AU" emma:confidence="0">
                  <emma:literal>180.</emma:literal>
                </emma:interpretation>
                <emma:interpretation id="interp69" emma:lang="en-AU" emma:confidence="0">
                  <emma:literal>180'</emma:literal>
                </emma:interpretation>
                <emma:interpretation id="interp70" emma:lang="en-AU" emma:confidence="0">
                  <emma:literal>'so</emma:literal>
                </emma:interpretation>
                <emma:interpretation id="interp71" emma:lang="en-AU" emma:confidence="0">
                  <emma:literal>180</emma:literal>
                </emma:interpretation>
                <emma:interpretation id="interp72" emma:lang="en-AU" emma:confidence="0">
                  <emma:literal>18.</emma:literal>
                </emma:interpretation>
              </emma:one-of>
            </emma:emma>
          </inkml:annotationXML>
          <inkml:trace contextRef="#ctx0" brushRef="#br0" timeOffset="35530.1599">14500 1163 1612,'0'0'144,"0"0"-116,0 0-28,0 0 0,0 0 204,0 0 34,0 0 7,0 0 2,0 0-108,0 12-22,0-1-4,4 1-1,5-5-63,-5 13-13,1-5-2,-1 4-1,5 4-21,-5 1-12,0 3 12,5-4-12,-5 0 0,5-4 0,0 0-12,-1 1 3,1-5-111,4 0-21,-4-7-5,4 0-659,0 0-132</inkml:trace>
          <inkml:trace contextRef="#ctx0" brushRef="#br0" timeOffset="36191.4556">14873 1171 2649,'0'0'58,"0"0"12,0 0 2,-9-4 4,0 0-61,1 0-15,-1 0 0,0-3 0,1 7 54,-1-4 8,0 4 2,1 0 0,-5 0 0,-5 4 0,5 3 0,0-3 0,-4 4-56,4 0-8,4-1 0,1 5-10,3-1 10,1 1-8,4 0 8,0-1-8,0 1 0,4-1 0,5 5 0,0-5 0,-1 1 8,5-1-8,0-3 8,0 0-8,5-1 23,-1 1 5,5-4 0,-1 4 1,5-4-21,-4-1 0,0 1 0,-1 0 0,1 0 0,-5 0 0,-4 3 0,5-3 0,-18-4 0,8 8 0,1 4 0,-9-12 0,4 7-47,1 5-13,-10-4-4,1 3 0,0 1 52,-5-5 12,0 5 0,1-8 0,-5 0-54,4-4-8,-4 0-2,0-4 0,4 4 52,1-8 12,-5-3 0,4 3 0,-4-4 0,4 1 0,1-1 0,3 1 0,1-5 0,0 1 0,4-4 0,4 3 0,0 1 48,1 3 13,-1 1 3,5-5 0,-1 5-52,1-1-12,0 4 0,4-3 0,4-1 0,-4 1 0,4 3 0,-4-4 0,5 5 54,-5-1 8,0 4 2,0 4 0,-13 0-64,0 0-10,13 4-3,-5 4-1,5-1 14,-8 5 0,3 3 0,-3 1 0,-5 3 0,4 4 0,-4 4 0,0 0 0,4 0 0,-4-4 18,5 4-2,-1-4-1,0 0-40,1-3-8,-1-1-2,5-4 0,-5-7 19,9 4 3,-4-5 1,-9-7 0,0 0 12,17 4 0,-4-4 0,4-4-9,-3 0 20,-1-3 4,-5-1 1,5-4 0,5-7 4,-5-4 2,0-4 0,0 4 0,0-4 6,-5 4 0,1-4 1,0 0 0,-5 0-2,-4 4-1,0 0 0,-4 4 0,-5-5-8,0 5-2,1 0 0,-5 3 0,0 9-7,0-1-1,0 0-8,-5 1 12,5 3-12,-4 0-12,-1 0 3,-3 4 0,-1 0-30,5 4-5,-1 4-2,1-5 0,8 5-90,-4 0-17,0 0-4,5 3-683,3-3-136</inkml:trace>
          <inkml:trace contextRef="#ctx0" brushRef="#br0" timeOffset="36462.0598">15436 1055 2314,'0'0'103,"0"0"21,0 0-100,0 0-24,0 0 0,0 0 0,0 0 130,0 0 21,0 0 4,0 0 1,0 0-99,0 0-19,0 0-4,0 0-1,0 0-22,0 0-11,0 0 10,0 0-10,0 0 14,0 0-3,9 4-1,-9-4 0,0 0-10,0 0 0,0 0 0,0 0 0,13-4 0,-4-4 10,-5 5-10,-4 3 10,4-8-10,1 0 0,-10 4 9,5-3-9,-4-1 0,-5 4-20,-4 0 4,5 0 1,8 4-84,0 0-17,-9 8-3,-4-4-705,0 4-140</inkml:trace>
        </inkml:traceGroup>
        <inkml:traceGroup>
          <inkml:annotationXML>
            <emma:emma xmlns:emma="http://www.w3.org/2003/04/emma" version="1.0">
              <emma:interpretation id="{DC7565E9-3ED2-4F45-82B9-259A2655FE93}" emma:medium="tactile" emma:mode="ink">
                <msink:context xmlns:msink="http://schemas.microsoft.com/ink/2010/main" type="inkWord" rotatedBoundingBox="17040,6347 18861,6312 18874,6994 17053,7028"/>
              </emma:interpretation>
              <emma:one-of disjunction-type="recognition" id="oneOf16">
                <emma:interpretation id="interp73" emma:lang="en-AU" emma:confidence="0">
                  <emma:literal>2360</emma:literal>
                </emma:interpretation>
                <emma:interpretation id="interp74" emma:lang="en-AU" emma:confidence="0">
                  <emma:literal>23600</emma:literal>
                </emma:interpretation>
                <emma:interpretation id="interp75" emma:lang="en-AU" emma:confidence="0">
                  <emma:literal>333600</emma:literal>
                </emma:interpretation>
                <emma:interpretation id="interp76" emma:lang="en-AU" emma:confidence="0">
                  <emma:literal>23360</emma:literal>
                </emma:interpretation>
                <emma:interpretation id="interp77" emma:lang="en-AU" emma:confidence="0">
                  <emma:literal>33360</emma:literal>
                </emma:interpretation>
              </emma:one-of>
            </emma:emma>
          </inkml:annotationXML>
          <inkml:trace contextRef="#ctx0" brushRef="#br0" timeOffset="36852.0473">15939 1167 2084,'0'0'92,"0"0"20,0 0-90,0 0-22,0 0 0,0 0 0,0 0 130,0 0 22,9 11 4,-1-7 0,1 0-51,4 0-10,0-4-3,0 0 0,4 0-44,-4 4-10,5-4-2,-5 0 0,-13 0-36,13 4 0,0-4 0,0 0-12,0 0-88,-5 0-17,-8 0-4,0 0-1130</inkml:trace>
          <inkml:trace contextRef="#ctx0" brushRef="#br0" timeOffset="36992.5507">15995 1386 1094,'0'0'48,"0"0"11,0 0-47,13 8-12,-4-8 0,4 0 0,0-4 260,0 4 49,4 0 11,-4-4 1,5 4-220,-1-7-44,5 3-9,-1 0-1,-3 0-162,-1 4-32,0-4-6</inkml:trace>
          <inkml:trace contextRef="#ctx0" brushRef="#br0" timeOffset="37439.8417">16407 1082 2124,'0'0'94,"0"0"19,0 0-90,5 4-23,3-4 0,5-4 0,-4 4 156,0 0 26,4 0 6,0-4 0,0 4-69,4-4-15,-4 4-2,0 0-1,0 0-41,0 0-9,-4 0-2,-5 4 0,-4-4-31,0 0-6,9 8-2,-5 0 0,-4-4-20,0 7-4,-4 1-1,-5-1 0,5 1-25,-5 3-4,5-3-2,-5 7 0,0 0 2,-4-3 1,5-1 0,-1 0 0,0 1 15,1-5 2,-1 1 1,5 0 0,4-12 5,0 7 0,0-7 1,-5 8 0,5 0 19,0-8-12,5 4 12,-5-4-10,8 3 10,1 1 16,0 0-4,-1-4-1,5 0 14,-4-4 3,4 4 1,0 0 0,-4 4 5,4 0 1,0 0 0,-5 0 0,1-4-17,0 0-3,-9 0-1,8 4 0,-3 3-14,-5-7 11,0 0-11,-5 12 10,5 3-2,0-3 0,-8-1 0,-1 1 0,0 3-8,1-3 0,-1-1 0,-4 5 0,0-8 0,-4 3-17,4 1 4,-5-1 1,5-7-20,-4 4-3,4 3-1,-4-3 0,4-8-51,0 0-10,4 0-3,0 0-736,9 0-147</inkml:trace>
          <inkml:trace contextRef="#ctx0" brushRef="#br0" timeOffset="37763.9723">16763 1055 1324,'8'4'118,"-8"-4"-94,0 0-24,0 8 0,5 7 279,-1-3 51,-4 3 10,0 0 3,4 5-224,-4-1-45,0 4-9,5 4-1,-1 0-41,-4 0-8,-4 0-2,4 4 0,0-4 0,0 0 0,0-4 0,4 0 0,13 0-13,-4-7 0,-4-9 0,4 5 0,0-4 0,4-1 0,-4-3 0,0-4 0,0-8 0,0 5 0,0-1 0,0-4 0,0-4 54,-4 5 8,0-5 2,-1-3 0,-3 3-52,3 1-12,-3-1 0,-1 0 0,-4-3 44,-4 4 5,-1-5 2,-3 1 0,3 7-37,-8 0-14,0 4 11,-4 4-11,4 4-14,0 0-9,-4 4-1,4 3-1,0 1-107,0 3-22,0 1-4,4-1-1,-4 1-77,9-1-16,-1 12-4,18-8 0</inkml:trace>
          <inkml:trace contextRef="#ctx0" brushRef="#br0" timeOffset="38119.3784">17144 1205 1670,'0'0'148,"0"0"-118,0 0-30,0 0 0,0 0 238,0 0 42,0 0 8,0 0 1,0 0-139,0 0-28,0 0-6,0 0 0,0 0-81,0 0-16,4 12-3,1 0-1,-1 7-15,0 0 0,1 0 8,-1-3-8,5 3 0,-1 0 0,1-3 0,0-5 0,-1 1-11,1-5 2,0 1 0,4 0 0,-5-4 9,1 0-13,4-1 5,-8-3 8,3-3 0,1-9 0,0 0 0,8 5 0,-8-9 12,4 1-4,4-4 0,-4-1 0,0-3 6,-4 4 1,4-4 0,-5 4 0,1-4 3,0 3 1,-9 1 0,0 0 0,0-1-4,0 1-1,-9 0 0,5 4 0,-9-1-14,0 1 8,-5-1-8,1 9 0,-5-5-15,5 8-9,0 4-1,-1 4-1,1 4-80,-1-1-16,1 5-3,-5 3-1,9-3-117,0 3-23</inkml:trace>
          <inkml:trace contextRef="#ctx0" brushRef="#br0" timeOffset="38409.6645">17595 901 2293,'0'0'101,"0"0"22,0 0-99,4-8-24,-4 8 0,0 0 0,0 0 119,0 0 18,0 0 4,0 0 1,0 0-83,0 0-17,0 0-3,9 8-1,-5 4-29,5-5-9,4 5 0,-4-4 0,-1-5 12,1 5-12,0-4 12,-1 0-12,5-4 12,-4 0-12,-9 0 12,13-4-12,-4 0 21,-1-7-2,1 3-1,0 0 0,-5 0 19,-4 8 4,0-11 1,4-1 0,-4 5-26,-4-5-4,0 4-2,-5 4 0,0-3-10,-4 3-17,0 4 4,-4 0 1,4 4-98,-4 0-19,-1 3-4,1 1-1155</inkml:trace>
        </inkml:traceGroup>
      </inkml:traceGroup>
    </inkml:traceGroup>
    <inkml:traceGroup>
      <inkml:annotationXML>
        <emma:emma xmlns:emma="http://www.w3.org/2003/04/emma" version="1.0">
          <emma:interpretation id="{F0E3FBD9-BA88-4E81-B6A8-A02E50DA4A3E}" emma:medium="tactile" emma:mode="ink">
            <msink:context xmlns:msink="http://schemas.microsoft.com/ink/2010/main" type="paragraph" rotatedBoundingBox="752,7821 33467,7276 33513,10002 798,10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95A39B-0B45-4BAA-B388-611D611416F4}" emma:medium="tactile" emma:mode="ink">
              <msink:context xmlns:msink="http://schemas.microsoft.com/ink/2010/main" type="line" rotatedBoundingBox="752,7821 33467,7276 33486,8406 771,8952"/>
            </emma:interpretation>
          </emma:emma>
        </inkml:annotationXML>
        <inkml:traceGroup>
          <inkml:annotationXML>
            <emma:emma xmlns:emma="http://www.w3.org/2003/04/emma" version="1.0">
              <emma:interpretation id="{11CAC5FE-332D-496E-B899-A38C22EEDD59}" emma:medium="tactile" emma:mode="ink">
                <msink:context xmlns:msink="http://schemas.microsoft.com/ink/2010/main" type="inkWord" rotatedBoundingBox="766,7812 4072,7861 4059,8757 753,8708"/>
              </emma:interpretation>
              <emma:one-of disjunction-type="recognition" id="oneOf17">
                <emma:interpretation id="interp78" emma:lang="en-AU" emma:confidence="0">
                  <emma:literal>However,</emma:literal>
                </emma:interpretation>
                <emma:interpretation id="interp79" emma:lang="en-AU" emma:confidence="0">
                  <emma:literal>However</emma:literal>
                </emma:interpretation>
                <emma:interpretation id="interp80" emma:lang="en-AU" emma:confidence="0">
                  <emma:literal>Hoverer,</emma:literal>
                </emma:interpretation>
                <emma:interpretation id="interp81" emma:lang="en-AU" emma:confidence="0">
                  <emma:literal>Hoverer</emma:literal>
                </emma:interpretation>
                <emma:interpretation id="interp82" emma:lang="en-AU" emma:confidence="0">
                  <emma:literal>Hoverers</emma:literal>
                </emma:interpretation>
              </emma:one-of>
            </emma:emma>
          </inkml:annotationXML>
          <inkml:trace contextRef="#ctx0" brushRef="#br0" timeOffset="42326.5735">291 2747 1785,'-5'11'159,"1"1"-127,-5-5-32,5 1 0,4 0 96,0 0 12,0 3 4,4 5 0,5-5-40,-5 8-7,5 1-1,0-1-1,4 0-23,0-3-5,0 3-1,4-8 0,0 1-3,1 0-1,3-1 0,-3 1 0,8-5-30,-13-3 8,4-4-8,0-8 0,-4 5 36,0-5 4,0 4 0,-4-7 1,0-1-13,-1 0-2,-3-3-1,-5 0 0,0-5-5,-5 5 0,5-4-1,-8 3 0,-1 1-4,0-1-1,-4 5 0,-4-5 0,0 9-14,-1-5 8,-3 1-8,3 7 0,-3 4-13,-1 4-9,0-4-2,5 3 0,4 1-43,0 8-9,0-4-1,4 3-1,1-3-111,3 0-23,5 3-4,0-11 0</inkml:trace>
          <inkml:trace contextRef="#ctx0" brushRef="#br0" timeOffset="41779.8139">-347 2793 1893,'0'0'84,"0"0"17,0 0-81,0 0-20,0 0 0,0 0 0,9 0 103,13 0 16,-5 0 3,5 0 1,0 0-33,-1 0-6,10 4-2,-10-4 0,1 4-22,8-4-4,-4 0 0,0 7-1,0-3-30,0-4-5,-4 0-2,4 8 0,-4-8-34,4 4-8,-5 0 0,-8-4-1,9 0-168,-9-4-34</inkml:trace>
          <inkml:trace contextRef="#ctx0" brushRef="#br0" timeOffset="41590.8095">-212 2539 1612,'0'0'144,"0"0"-116,0 0-28,0 0 0,0 0 132,0 0 20,-9 7 4,9-7 0,0 8-16,-4 4-4,4 3-1,0-3 0,0 3-57,4 4-11,-4 4-3,0 4 0,9 4-32,0 0-6,-5 0-2,5 0 0,-1-4-24,-3 3 0,12-3 0,-13 4 0,1-8-14,-1 0-8,5 1-2,-1-1 0,-3-4-154,-1 0-31,0-3-7,1-5-853</inkml:trace>
          <inkml:trace contextRef="#ctx0" brushRef="#br0" timeOffset="42015.2573">-65 2354 1612,'0'0'144,"0"0"-116,0 0-28,0 0 0,0 0 144,9 11 22,-5-3 5,1 7 1,3-3-58,1 3-11,0 12-3,4 0 0,-5 0-53,10 12-11,-5-5-3,0 1 0,4-4-33,-4 4-20,4 7 2,-8 0 1,4-3 65,0-1 12,0 1 4,-4-4 0,8-5-103,-8 1-20,-1-8-4,10-3-752,-5-5-150</inkml:trace>
          <inkml:trace contextRef="#ctx0" brushRef="#br0" timeOffset="42927.2858">668 2812 2127,'0'0'47,"0"0"9,0 0 3,0 0 1,0 0-48,0 0-12,0-8 0,0 8 0,0 0 118,0 0 22,0 0 4,0 0 0,4 8-64,5 0-12,-5 0-4,5-1 0,-1 5-16,5-4-4,-4-5-1,4 9 0,-4 3-31,0-3-12,4-1 8,-5 1-8,5 3 0,-4-3 0,0-8 0,-1 4 0,-3 3-32,-5-11-12,0 0-3,0 0 0,13-4 38,-13 4 9,0 0 0,0 0 0,4-7 12,5-1 5,-5 0 1,-4 8 0,9-8-18,-9-3 0,0-5 0,0 5 0,0 11 0,0 0 8,0-12-8,-9 5 10,5-5-10,4 12 8,0 0-8,0 0 8,0-11-8,0 11 0,0 0 0,0-8 8,0 8-8,-5-12 0,5 1 0,0 11 0,0 0-25,0 0-1,0 0 0,0 0 0,0 0 26,0-12 0,0 12 0,0 0 0,0 0 16,0 0 8,0-11 1,0 11 1,0 0-42,0 0-8,0 0-1,0 0-1,0 0 26,0 0 0,9 3 0,0 5 0,-9 0 0,0 0 0,0-1 0,8 5 0,1-4 0,0-1 0,-1 1 0,1 0 0,0-5 0,4 5 0,0-4 0,-5 0 0,1-4 17,4 4 9,-13-4 2,9 4 0,-1-4-28,-8 0 0,13-4 0,-4 0 0,-5 0 8,5 0-8,-5-4 8,5 5-8,-5-9 17,1 4-1,3-7-1,-8 3 0,0 1 1,0-1 1,0-3 0,0-1 0,0 1-25,0 0-6,-8-5-1,8 1 0,-5 8-94,1 3-19,0-4-4,4 5-1094</inkml:trace>
          <inkml:trace contextRef="#ctx0" brushRef="#br0" timeOffset="43290.0698">1123 2808 1738,'0'0'77,"0"0"16,0 0-74,9 8-19,-5-4 0,-4-4 0,17 0 143,-12 0 25,3 0 4,5 0 2,-4-4-62,0 4-12,4-4-2,-5 0-1,1-3-37,0 7-7,-5 0-1,5 0-1,-9 0-19,4 0-4,5-4-1,-5 0 0,0-4-15,1 4-4,-5 4 0,4-11 0,-4 3-8,0 8 0,0 0 9,-4-8-9,4 8 0,-9-7-8,0 3 0,1 0 0,-1 4-12,-4 0-3,13 0 0,-13 4 0,9 0 9,4-4 2,-5 0 0,5 0 0,0 0-9,-4 7-2,0 1 0,4 0 0,4-1 23,-4 1 0,0-8 0,9 12 0,-1 3 0,1-7 0,0 3 12,-1-3-4,1-4-8,0 0 0,4 0 0,-5 0 0,1 7 15,0 1 1,4-9 0,4 5 0,-4-8-269,4 0-54,18 0-10,-13 8-3</inkml:trace>
          <inkml:trace contextRef="#ctx0" brushRef="#br0" timeOffset="44103.7773">1452 2639 1382,'-4'11'123,"4"-3"-99,0-8-24,0 0 0,0 0 276,0 0 49,0 0 11,0 0 1,4 12-207,5 3-42,4 4-8,0 1-1,0-1-63,0 0-16,-4 0 0,4-3 0,8 7 0,-3-8 0,3 1 0,-8-1 0,5-3 0,-10-5 0,5-3 0,-4-4 0,4 4 32,-13-4 4,0 0 1,0 0 0,4-4-59,1-4-12,-1 5-2,0-9-1,-4 1 37,0-5 0,0-3 0,-4 0 0,4-1 0,0 1 0,-4-8 0,-5 4 0,9 0 0,0 4 0,-9-5 0,5 5 0,0 4 0,4-1 0,0 5 0,0 3 0,0 8 15,0 0 10,0 0 3,8-4 0,-8 4-45,9 0-9,4 8-2,4-4 0,-8 4 45,4-1 9,9 1 2,-9 0 0,4-1-28,-8 1 0,8 0 0,1-4 0,-10 3 0,14-7 0,-13 4 0,4-4 0,0 4 0,-5-4 0,5 0 0,5-4 0,-14 0 0,5 4 0,4-4 0,-5-3 0,-3 3 0,-1 0 0,0-4 0,1 4 0,-5 4 0,0-3 0,0-5 0,0 8 0,-9-4 0,5 0 0,-5 0 0,0 1 0,-4 3-11,5 3 3,-1 1 0,0 0 0,1 0 8,-1 4-13,5-1 5,-1 5 8,1-1-10,0 1 10,4 3 0,0 1-9,0-1 9,4 1 0,0-1 0,1 0 8,3 1-8,1-5 0,0 1 0,4-4 8,-9-1-8,9 1 0,-4-4 0,4 0-8,0-4-16,0 4-4,0 0 0,4-1 0,-8-3-34,4 0-7,0 0-2,4 0 0,-8-3-25,4-1-4,-5 0-2,1 0 0,0 0 12,-1-4 2,1 1 1,0-1 0,-1 0 28,1 4 6,-9 4 1,0 0 0,9-3 52,-9 3 0,8-8 16,-8 8-4,0 0 67,0 0 13,0 0 4,0 0 0,0 0-8,5 15 0,-1 5-1,5-5 0,-1 0-27,-3-3-6,3 3-1,-8-3 0,9-1-26,-9 1-6,0-12-1,0 0 0,0 0 41,0 0 8,0 0 2,0 0 0,0 0-22,0 0-4,0 0-1,0 0 0,0-4-8,0-7-3,4 3 0,-4-4 0,0 1-7,0-5-2,0 1 0,5 0 0,-1-1-6,0 1-2,1 3 0,3-3 0,-3-4-16,3 3 8,1 5-8,4 3 0,-4-4-23,4 5-11,4-5-2,-4-3-931,9 3-185</inkml:trace>
          <inkml:trace contextRef="#ctx0" brushRef="#br0" timeOffset="45032.8552">2835 2978 2217,'0'0'98,"0"0"21,0 0-95,0 0-24,0 0 0,0 0 0,0 0 86,0 0 13,5 11 2,3 1 1,-3 3-67,3 1-14,1 3-2,-5 0-1,1 4-18,3 1 0,1 3 0,4 3 0,-13-7 0,4 1 0,5-5 0,0-4 0,-5 1-149,5-5-34,-1 1-6</inkml:trace>
        </inkml:traceGroup>
        <inkml:traceGroup>
          <inkml:annotationXML>
            <emma:emma xmlns:emma="http://www.w3.org/2003/04/emma" version="1.0">
              <emma:interpretation id="{AF2E96A8-32A6-42DF-B66F-AA8D8C03DBC0}" emma:medium="tactile" emma:mode="ink">
                <msink:context xmlns:msink="http://schemas.microsoft.com/ink/2010/main" type="inkWord" rotatedBoundingBox="4581,8102 6001,8137 5993,8446 4573,8410"/>
              </emma:interpretation>
              <emma:one-of disjunction-type="recognition" id="oneOf18">
                <emma:interpretation id="interp83" emma:lang="en-AU" emma:confidence="0">
                  <emma:literal>sum</emma:literal>
                </emma:interpretation>
                <emma:interpretation id="interp84" emma:lang="en-AU" emma:confidence="0">
                  <emma:literal>sums</emma:literal>
                </emma:interpretation>
                <emma:interpretation id="interp85" emma:lang="en-AU" emma:confidence="0">
                  <emma:literal>Sum</emma:literal>
                </emma:interpretation>
                <emma:interpretation id="interp86" emma:lang="en-AU" emma:confidence="0">
                  <emma:literal>mum</emma:literal>
                </emma:interpretation>
                <emma:interpretation id="interp87" emma:lang="en-AU" emma:confidence="0">
                  <emma:literal>Mum</emma:literal>
                </emma:interpretation>
              </emma:one-of>
            </emma:emma>
          </inkml:annotationXML>
          <inkml:trace contextRef="#ctx0" brushRef="#br0" timeOffset="45427.6421">3750 2704 2170,'-9'0'96,"5"0"20,-1-7-92,1-1-24,-5-4 0,1 5 0,-1-1 136,-4 0 22,4 4 5,-4 0 1,0 4-65,-4 0-13,0-3-2,-1 3-1,5 0-52,-4 3-11,4 1-1,-4 4-1,-1 0-18,5-1 0,0 9 0,5-5-9,-1 5-11,5-5-3,-1 5 0,5-5 0,0-11-14,9 12-3,0-1-1,-1 5 0,1-8 41,4 3 22,-4-7-2,4 4-1,4-4-19,0-1 0,1 5 0,-1-4-9,0 0-5,-4 0-1,0 3 0,0-3 0,-4 4 27,4-4 4,0 0 2,-4 3 0,-9-7-6,0 0 0,4 12-1,-4-1 0,-4-3-3,4-8 0,0 0 0,-5 8 0,-3 0-8,-5-5 12,-5 5-12,5-4 12,0-4-12,0 4 0,-4-4 0,4 0 0,-4-4-26,4 0-1,-5 4 0,5-8 0,5 8-49,-1-7-11,0 3-1,9-4-727,0 8-145</inkml:trace>
          <inkml:trace contextRef="#ctx0" brushRef="#br0" timeOffset="45795.7489">3889 2693 979,'0'0'43,"0"0"9,0 0-41,0 0-11,0 0 0,0 0 0,0 0 271,8 7 52,-8-7 10,5 16 3,-1-5-165,0 1-33,5 3-6,-5-3-2,1-1-77,-1 1-15,5-4-3,-1 3-1,-3 1-18,3 3-4,1-7-1,4 0 0,0-1-11,0-3 0,-13-4 0,9 4 0,4 0 0,-5-4 13,-8 0-3,0 0-1,9-8-9,0 4 0,-9-3 9,4-5-9,5 4 8,-5-3-8,-8 3 10,-1-3-10,-8-1 8,5 0-8,8-3 0,0 3 0,-5 1 8,1-1-8,0 5 0,8-5 9,0 4-9,1 1 0,-5 7 9,0 0-9,8-4 16,-8 4 0,0 0-1,0 0 0,9 4-30,0 0-5,4 3-2,-9 5 0,-4-4 38,4 3 7,14 4 1,-5 1 1,-13-1-40,8 1-8,10-1-1,-5 1-1,-13-1-12,4 4-3,0-3 0,14 3 0,3-4-170,-3-3-34</inkml:trace>
          <inkml:trace contextRef="#ctx0" brushRef="#br0" timeOffset="46332.6978">4274 2766 1440,'18'8'128,"-14"-5"-103,-4-3-25,0 0 0,0 0 171,0 0 29,9 4 5,-9 8 2,0-4-49,4 3-10,5-3-1,4 0-1,-5-1-62,-3 5-13,3-4-3,1 3 0,0-3-29,-1-1-7,1 1 0,4 4-1,4-5-18,-4 1-3,-13-8-1,0 0 0,5 4-9,-5-4 0,0 0 9,0 0-9,0 0 8,0 0-8,4-4 8,-4 4-8,-4-8 0,4-3 0,0-5 0,4 5 8,-4-4-8,0 7 0,-4-4 0,4-3 0,8-1 0,-8 5 0,-4-5 0,4 9 0,4-1 0,-4 8 0,0 0 0,0 0 0,0-8 0,0 8 0,9 0 0,-9 0 0,0 0 0,4 4 0,14 4 0,-5 0 0,-5-5 0,1 5 0,4 4 0,0 3 0,0-7 0,0 3 0,-9 1 0,9 3 0,5-3 0,-5-4 0,-9 3 0,5-3 0,-1-4 0,1 3 0,0-7 0,-9 0 0,0 0 0,0 0 0,13 0 0,-13 0 0,0-7 0,4-5 0,9 1 0,-4-1-8,-5 1 8,0-5 0,5 1 0,0-1 0,4 1 0,-5-1 0,-8 1 0,5 0 0,12 3 13,-8 4-1,-9 8-1,0 0 0,8 0 1,5 0 0,-4 0 0,-5 8 0,-4-8-3,13 12 0,0-1 0,-4 5 0,-22-1-9,9-3 0,21-1 0,-4 1 0,5-5-80,-1 1-16,-4-4-2</inkml:trace>
        </inkml:traceGroup>
        <inkml:traceGroup>
          <inkml:annotationXML>
            <emma:emma xmlns:emma="http://www.w3.org/2003/04/emma" version="1.0">
              <emma:interpretation id="{4F0681B8-6C62-472B-BF69-8CFDD14A2021}" emma:medium="tactile" emma:mode="ink">
                <msink:context xmlns:msink="http://schemas.microsoft.com/ink/2010/main" type="inkWord" rotatedBoundingBox="6914,7851 7150,8769 6649,8898 6413,7980"/>
              </emma:interpretation>
              <emma:one-of disjunction-type="recognition" id="oneOf19">
                <emma:interpretation id="interp88" emma:lang="en-AU" emma:confidence="0">
                  <emma:literal>of</emma:literal>
                </emma:interpretation>
                <emma:interpretation id="interp89" emma:lang="en-AU" emma:confidence="0">
                  <emma:literal>off</emma:literal>
                </emma:interpretation>
                <emma:interpretation id="interp90" emma:lang="en-AU" emma:confidence="0">
                  <emma:literal>if</emma:literal>
                </emma:interpretation>
                <emma:interpretation id="interp91" emma:lang="en-AU" emma:confidence="0">
                  <emma:literal>I</emma:literal>
                </emma:interpretation>
                <emma:interpretation id="interp92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46979.7202">5475 2912 2419,'-17'8'107,"12"-4"22,1-12-103,0 4-26,-5-3 0,0 3 0,5 0 108,0 4 16,-1 0 3,5 0 1,0 0-52,0 0-9,0 0-3,0 0 0,-4 11-51,4 1-13,4 0 0,5-1 0,0 1-48,-1-5-13,5 5-3,0-4 0,-4-4 52,8 3 12,-4-3 0,0 0 0,5-4 0,-10 0 0,1 0 0,0 0 0,4-4 0,-13 4 0,0 0 0,0 0 0,-5-11-64,-3-1-9,-5-3-3,0 3 0,-5 0 1,1 1 0,8 3 0,-4-3 0,-4-5-24,4 5-5,0 3 0,0 0-1,4 1 84,1-1 21,-1 0 0,9 8 0,0 0 47,0 0 13,-4-8 4,4 8 0,0 0-52,8-3-12,5 3 0,0 0 0,-4 3 54,8-3 8,-4 4 2,5-4 0,3 4-8,5 0 0,0 0-1,-4 0 0,4-4-7,0 0 0,-4-4-1,4 0 0,-5 4-26,1-4-5,-9 4 0,4-4-1,1 0-15,-5-3 0,0-1 0,-5 4 0,1-4-8,-5 5-5,1-5-1,-5-4 0,0 1 6,0-5 8,-5 9-13,1-9 5,0 1 8,-5-4-12,0-1 12,1 1-12,-5-4 12,0 0 0,0 0 0,0 0-8,0-4 8,0 3 9,0 1-1,0 8-8,8 0 27,-8-1-2,5 8 0,-1 1 0,9 7 0,0 0 0,0 0 0,4 15 0,1 4-11,3 4-2,5 8-1,0 4 0,5 0-11,-1 7 0,0 4 0,5 4 0,0 0 0,-5 1 0,5-1 0,-5 4 0,0-8 0,1 0 12,-5 0-12,0-7 12,0 7-29,0-7-6,-4-1-1,-1-3 0,5-1-202,-8-7-41</inkml:trace>
          <inkml:trace contextRef="#ctx0" brushRef="#br0" timeOffset="47125.3301">5709 3020 1036,'0'0'92,"0"0"-73,0 0-19,0 0 0,0 0 311,9-4 58,-1 0 12,5-3 3,0-1-228,5 0-44,3 1-10,1 7-2,4 0-68,0-4-15,-4 4-2,8-16-847,1-11-168</inkml:trace>
        </inkml:traceGroup>
        <inkml:traceGroup>
          <inkml:annotationXML>
            <emma:emma xmlns:emma="http://www.w3.org/2003/04/emma" version="1.0">
              <emma:interpretation id="{506EC503-36E6-4BA0-A9AD-359ED7950BD3}" emma:medium="tactile" emma:mode="ink">
                <msink:context xmlns:msink="http://schemas.microsoft.com/ink/2010/main" type="inkWord" rotatedBoundingBox="8043,8096 8360,8695 7965,8905 7647,8306"/>
              </emma:interpretation>
              <emma:one-of disjunction-type="recognition" id="oneOf20">
                <emma:interpretation id="interp93" emma:lang="en-AU" emma:confidence="0">
                  <emma:literal>5</emma:literal>
                </emma:interpretation>
                <emma:interpretation id="interp94" emma:lang="en-AU" emma:confidence="0">
                  <emma:literal>4</emma:literal>
                </emma:interpretation>
                <emma:interpretation id="interp95" emma:lang="en-AU" emma:confidence="0">
                  <emma:literal>%</emma:literal>
                </emma:interpretation>
                <emma:interpretation id="interp96" emma:lang="en-AU" emma:confidence="0">
                  <emma:literal>¢</emma:literal>
                </emma:interpretation>
                <emma:interpretation id="interp97" emma:lang="en-AU" emma:confidence="0">
                  <emma:literal>$</emma:literal>
                </emma:interpretation>
              </emma:one-of>
            </emma:emma>
          </inkml:annotationXML>
          <inkml:trace contextRef="#ctx0" brushRef="#br0" timeOffset="47844.8065">6671 2774 1440,'0'7'64,"0"1"12,0-4-60,0 0-16,0 0 0,9 3 0,-5 1 268,5 0 50,4-1 10,4-3 3,1 4-159,3 0-31,-3 3-6,3 5-2,1-1-55,0 4-11,4 1-3,-5 3 0,1-4-51,0 4-13,-5 4 0,-4 4 0,0 0 0,-4 0 0,0-1 0,-5 5 0,0-8-26,1 0-8,-5 4-2,0-4 0,0 4-133,-5-8-27,1-4-6</inkml:trace>
          <inkml:trace contextRef="#ctx0" brushRef="#br0" timeOffset="47716.1508">6958 2758 2880,'-5'-8'64,"1"-3"12,4-1 4,4 5 0,-8-5-64,4 12-16,0 0 0,0 0 0,-4-8 105,-1 5 19,5 3 3,0 0 1,-4 3-103,-5 5-25,0-4 0,1 8 0,-1 3 0,0 0 0,1 5 0,-5-1 0,-5 8-11,10-4-7,-1 4-2,0-4 0,-4 0-19,0 0-4,0 0-1,-4-3 0,4-1-8,0 0-3,0-3 0,0-1 0,4-3 23,-4-1 4,5-7 0,-1 4 1,9-8 27,0 0-10,-9 4 10,9-4 0,0 0 0,0 0 20,0 0-2,0 0-1,0 0 11,0 0 1,9 0 1,4 3 0,0-3 6,4 0 2,-4 0 0,5 0 0,-1 4 0,9-4 0,-4 0 0,4 0 0,0 0-10,4 4-1,-4 0-1,5-4 0,-5 0-26,0 0 0,0-4 0,-5 4 0,-3-4 0,-1 4 0,5-4 0,-9 4 0,0-7-22,0 7-3,0 0-1,-5-4 0,-8 4-134,0 0-26,0 0-6</inkml:trace>
        </inkml:traceGroup>
        <inkml:traceGroup>
          <inkml:annotationXML>
            <emma:emma xmlns:emma="http://www.w3.org/2003/04/emma" version="1.0">
              <emma:interpretation id="{FD104701-0845-4E24-8721-9BFD737512C1}" emma:medium="tactile" emma:mode="ink">
                <msink:context xmlns:msink="http://schemas.microsoft.com/ink/2010/main" type="inkWord" rotatedBoundingBox="8811,8182 9338,8324 9273,8565 8746,8422"/>
              </emma:interpretation>
              <emma:one-of disjunction-type="recognition" id="oneOf21">
                <emma:interpretation id="interp98" emma:lang="en-AU" emma:confidence="0">
                  <emma:literal>in</emma:literal>
                </emma:interpretation>
                <emma:interpretation id="interp99" emma:lang="en-AU" emma:confidence="0">
                  <emma:literal>inn</emma:literal>
                </emma:interpretation>
                <emma:interpretation id="interp100" emma:lang="en-AU" emma:confidence="0">
                  <emma:literal>ins</emma:literal>
                </emma:interpretation>
                <emma:interpretation id="interp101" emma:lang="en-AU" emma:confidence="0">
                  <emma:literal>ink</emma:literal>
                </emma:interpretation>
                <emma:interpretation id="interp102" emma:lang="en-AU" emma:confidence="0">
                  <emma:literal>ibn</emma:literal>
                </emma:interpretation>
              </emma:one-of>
            </emma:emma>
          </inkml:annotationXML>
          <inkml:trace contextRef="#ctx0" brushRef="#br0" timeOffset="48393.3307">7707 2720 1836,'-4'4'81,"4"-4"17,0 0-78,0 0-20,0 0 0,0 0 0,0 0-20,4 3-8,5 1-2,0 4-496,-1 0-99</inkml:trace>
          <inkml:trace contextRef="#ctx0" brushRef="#br0" timeOffset="48274.6432">7798 2897 1382,'0'0'61,"0"0"13,0 0-59,0 0-15,0 0 0,0 0 0,0 0 284,0 0 53,5 15 11,-1 1 3,0-1-236,1 1-47,-1-5-10,5 1-2,-9-12-44,4 15-12,0-7 0,5 3 0,-9-11-144,0 0-32,0 0-5</inkml:trace>
          <inkml:trace contextRef="#ctx0" brushRef="#br0" timeOffset="48655.5629">7963 2920 1209,'0'0'53,"0"0"12,0 0-52,5 12-13,3-1 0,-3 1 0,-1-5 242,5 5 46,-5 0 8,0-1 3,-4-11-159,5 12-31,-1-5-6,-4-7-2,0 0-29,0 0-7,0 0-1,0 0 0,0 0-51,0 0-13,0 0 0,9-4 0,-9 4 0,4-11 0,-4-1 0,4-3 0,1 0 44,-5-1 7,0-3 1,4 3 0,-4 1-18,4 0-3,-4-5-1,9 9 0,-9-1-1,0 12 0,0 0 0,0 0 0,4-4-13,9 1-2,-4 6-1,4 5 0,-4 0-13,-1 0 0,1 7 0,4 0 0,0-3-18,0 7-6,4-3-2,-4-5-944,9 1-189</inkml:trace>
        </inkml:traceGroup>
        <inkml:traceGroup>
          <inkml:annotationXML>
            <emma:emma xmlns:emma="http://www.w3.org/2003/04/emma" version="1.0">
              <emma:interpretation id="{A0FF53CB-7FE5-4430-AB4F-7A9E9855460D}" emma:medium="tactile" emma:mode="ink">
                <msink:context xmlns:msink="http://schemas.microsoft.com/ink/2010/main" type="inkWord" rotatedBoundingBox="9704,8386 9821,8151 10003,8241 9887,8477"/>
              </emma:interpretation>
              <emma:one-of disjunction-type="recognition" id="oneOf22">
                <emma:interpretation id="interp103" emma:lang="en-AU" emma:confidence="0">
                  <emma:literal>a</emma:literal>
                </emma:interpretation>
                <emma:interpretation id="interp104" emma:lang="en-AU" emma:confidence="0">
                  <emma:literal>G</emma:literal>
                </emma:interpretation>
                <emma:interpretation id="interp105" emma:lang="en-AU" emma:confidence="0">
                  <emma:literal>°</emma:literal>
                </emma:interpretation>
                <emma:interpretation id="interp106" emma:lang="en-AU" emma:confidence="0">
                  <emma:literal>9</emma:literal>
                </emma:interpretation>
                <emma:interpretation id="interp107" emma:lang="en-AU" emma:confidence="0">
                  <emma:literal>8</emma:literal>
                </emma:interpretation>
              </emma:one-of>
            </emma:emma>
          </inkml:annotationXML>
          <inkml:trace contextRef="#ctx0" brushRef="#br0" timeOffset="49203.9594">8808 2766 2649,'0'0'117,"-4"-8"25,-5 4-114,5-3-28,-9 3 0,9 0 0,-5 0 104,-4 4 16,4 0 2,1 0 1,-5 0-75,4 4-16,0 4-2,1-5-1,-5 5-29,4 4 0,5 3 0,-1 1 0,1-1-12,0 0-3,4 5 0,0-1 0,4-4-8,-4 5-1,0-5-1,9 0 0,-5-3-3,0-4 0,-4-8 0,9 7 0,-5 1 5,-4-8 1,0 0 0,0 0 0,0 0 22,9-4 0,4-3-9,-9-9 9,1 1 8,3-1 6,-3 1 1,3-4 0,-8-1 15,5 1 3,-1 0 1,0 0 0,5-1 10,-9 5 3,4-1 0,1 5 0,-1-1-9,-4 5-2,0 7 0,0 0 0,0 0-19,9 7-4,-5 5-1,0-1 0,1 5-12,3-1-10,5 1 2,0-1 0,0 1-200,5-1-40</inkml:trace>
        </inkml:traceGroup>
        <inkml:traceGroup>
          <inkml:annotationXML>
            <emma:emma xmlns:emma="http://www.w3.org/2003/04/emma" version="1.0">
              <emma:interpretation id="{5F74E4AD-D759-4C8A-B2AD-A4B83E27F166}" emma:medium="tactile" emma:mode="ink">
                <msink:context xmlns:msink="http://schemas.microsoft.com/ink/2010/main" type="inkWord" rotatedBoundingBox="10599,7754 15183,7604 15216,8601 10631,8752"/>
              </emma:interpretation>
              <emma:one-of disjunction-type="recognition" id="oneOf23">
                <emma:interpretation id="interp108" emma:lang="en-AU" emma:confidence="0">
                  <emma:literal>quadrilateral.</emma:literal>
                </emma:interpretation>
                <emma:interpretation id="interp109" emma:lang="en-AU" emma:confidence="0">
                  <emma:literal>quadrilaterals</emma:literal>
                </emma:interpretation>
                <emma:interpretation id="interp110" emma:lang="en-AU" emma:confidence="0">
                  <emma:literal>quadrilateral</emma:literal>
                </emma:interpretation>
                <emma:interpretation id="interp111" emma:lang="en-AU" emma:confidence="0">
                  <emma:literal>quadrilateral,</emma:literal>
                </emma:interpretation>
                <emma:interpretation id="interp112" emma:lang="en-AU" emma:confidence="0">
                  <emma:literal>quadrilateral-I</emma:literal>
                </emma:interpretation>
              </emma:one-of>
            </emma:emma>
          </inkml:annotationXML>
          <inkml:trace contextRef="#ctx0" brushRef="#br0" timeOffset="49930.2846">9632 2870 921,'0'8'82,"0"-8"-66,0 0-16,0 0 0,0 0 255,0 0 47,0-16 10,0 1 1,0 15-118,0-16-24,0-7-5,0 8-1,-4 3-69,4 1-13,-5-5-3,5 5-1,-4 3-37,0-3-7,-1 3-2,-3 0 0,3 4-20,5 4-4,-8 0-1,-5 4 0,4 0-8,0 4 0,-4-1-10,5 9 10,3-5-19,1 5 3,-9-1 0,9 4 0,4 1-3,0 3 0,0-4 0,4 4 0,0-7 5,1 3 1,-1-8 0,0 5 0,-4-16 13,0 0-12,9 8 12,0 3-12,-1-7 12,-8-4 0,13 0 0,-4 0 0,0-8 0,-1 1 12,1-1-4,0-4-8,-5 1 16,5-5-4,-5 1-1,0-4 0,5-1 2,0 1 1,-1 0 0,-3 0 0,-1 3 2,0 5 1,1 3 0,3-4 0,-8 5-1,0 7-1,5-8 0,-5 8 0,0 0-15,0 0 9,0 0-9,4 8 8,5 3-8,-5 5 0,5 3 0,-5 4 0,5 0 0,-5-4 0,0 8 0,5 0 0,-5 0 0,5 0 0,-5 0-8,5 4 8,-5-4-11,5 0 3,-5 4 0,5 0 0,0-8-16,-1 4-4,1-8 0,0 4 0,-1 0-105,-3-11-22,3-12-4,1 4-625,-5 3-124</inkml:trace>
          <inkml:trace contextRef="#ctx0" brushRef="#br0" timeOffset="50309.5089">9840 2770 1738,'0'0'77,"0"0"16,0 0-74,0 0-19,0 0 0,0 0 0,0 0 165,0 0 30,0 0 5,0 11 2,4 1-88,5 3-18,-9 1-3,4 3-1,5 0-48,-5 0-9,5 1-3,0-1 0,-1-4-19,-3 5-4,3-9-1,-3 1 0,3-4-8,1 3 0,0-3 9,-5-1-9,-4-7 0,9 0 0,-1 0 0,-8 0 8,9-3-8,-5-5 0,1 0 0,-1-3 8,0-1-8,-4-3 0,0-1 0,5 1 0,-1-4 0,-4-1 0,0-3 0,0 4 0,0 4 0,0-5 0,0 5 0,0-1 8,0 5-8,4-1 8,-4 12-8,0 0 8,0 0 3,0 0 1,0 0 0,5 4 0,3 4-12,-3 0 10,3 7-10,1-3 10,4 3-10,0-3 0,0 3-10,0 0 10,-4-3-24,0 3 0,-5 1 1,9-1 0,4-7-47,5 3-10,-9-3-1,4 0-1,-4-4-174,5 0-36</inkml:trace>
          <inkml:trace contextRef="#ctx0" brushRef="#br0" timeOffset="50685.4725">10438 2670 1926,'0'0'85,"0"0"18,-8-8-83,-1 4-20,0-4 0,1 4 0,-1 4 142,0 0 24,1-3 5,-1 3 1,0 7-74,1 1-14,-1 4-4,0-5 0,1 9-33,-1-1-7,5 4-2,-1 1 0,1 3-25,0 0-5,4-4 0,0 0-8,0 1 0,8-5 0,-8-3 0,9 3 0,-5-3 0,5-5 0,-9-7 0,9 4 0,4 0 0,-5 0 0,-8-4 0,9-4 0,0 0 0,-1-4 0,-3-3 0,-1 3 0,0-7 9,1-1-9,-5 1 0,8 0 9,-3-1 2,-5 5 0,4-1 0,-4-3 0,4-5 6,-4 5 2,0 3 0,0-3 0,0 3 2,0 5 1,0 7 0,0 0 0,0 0-4,0 0-1,5 4 0,8 7 0,-9-3-17,5 3 10,-1 1-10,1 3 8,4 5-8,-4-5 0,-1 0 0,5 1-11,0 3-17,0-3-3,0-1-1,0-4 0,-4 1-125,4-4-26,4-1-5,-4 1-628,0-8-127</inkml:trace>
          <inkml:trace contextRef="#ctx0" brushRef="#br0" timeOffset="51137.6635">10746 2712 403,'0'0'17,"-9"-8"5,1 1-22,-5-1 0,4 8 0,0-8 0,-8 0 452,4 5 87,0-5 17,4 4 3,-4 0-352,5 4-71,-1 4-13,0 8-3,5-5-68,0 5-14,-1 3-2,1 5-1,8-1-24,-4 0-11,9 0 10,-5 1-10,1-1 0,3-4 0,5-3 0,-4-1-10,0-3-13,4 0-2,0-1-1,0-3 0,0 0-5,0-4-1,-5 0 0,5 0 0,-13 0 0,9-8 0,0 1 0,-1-1 0,1-7-42,-9 3-9,0-7-1,0 3-1,4-3 13,-4-4 4,-4 0 0,0 0 0,-5-4 23,5-4 5,-5 4 0,0 0 1,-4-4 83,0 0 16,0 1 3,0-1 1,0 0 32,0 4 6,0 4 2,5-4 0,-1 8-16,5-1-4,-5 5 0,0 3 0,9 5-17,0 7-4,0 0-1,0 0 0,0 0-23,5 11-5,-1 5-1,5 3 0,-1 4-20,5 4-4,0 0-1,5 8 0,-1 3-8,0 1 0,5-1 0,-5 1 0,-8 3 0,4-3 0,-4-5 0,4 1-11,4-4-67,-4-4-14,0-4-2,0 0-1,4-4-193,-4 1-38</inkml:trace>
          <inkml:trace contextRef="#ctx0" brushRef="#br0" timeOffset="51439.1861">10924 2677 518,'0'0'46,"0"0"-37,0 12-9,4 3 0,-4-15 344,4 12 68,-4-12 12,5 11 4,3 9-286,1-5-57,0 4-11,-1-3-2,1-1-48,0 1-10,4-1-2,-5 0 0,1 1-1,0-9-1,-1 5 0,-3-4 0,-5-8 8,0 0 2,4 11 0,-4-11 0,0 0 17,0 0 4,4-7 1,1-1 0,-5 0 6,4 0 2,-4-7 0,0 0 0,5 3-10,-5-7-3,0 3 0,4 1 0,0 0-16,1 3-3,-5-3-1,4-1 0,0 5-17,-4 3 10,9 0-10,-9 8 8,4-7-8,-4 7 0,5 0 0,-5 0 8,8 0-8,-8 0 0,9 0 9,0 0-9,-1 0 0,-3 0 0,3 0 0,1 3 8,-9-3-8,9 4 0,-1 4 0,1 4 8,0-1-8,-1 4 0,-3-3 0,-1 0 0,0 3 0,5 0 0,-5 1 0,1 3 0,-1-3 0,0 3 0,-4-4 0,5 1 0,-1-5-10,0 1-3,5-5-1,-9-7 0,0 0-109,9 4-21,-1-4-5,-8 0-1027</inkml:trace>
          <inkml:trace contextRef="#ctx0" brushRef="#br0" timeOffset="51568.6674">11141 2450 1555,'0'0'68,"0"0"16,-5-4-68,-3 0-16,3 0 0,5 4 0,0 0 193,0 0 35,0 0 8,0 0-840,0 0-167</inkml:trace>
          <inkml:trace contextRef="#ctx0" brushRef="#br0" timeOffset="51932.2717">11474 2450 1670,'-4'-4'148,"-5"-4"-118,1 1-30,3-1 0,-3 0 203,3 1 34,1 3 7,4 4 2,0 0-98,0 0-19,0 0-4,0 0-1,0 11-63,0 5-13,9 3-2,-1 4-1,-3 4-27,-1 8-6,0 3 0,5 1-1,8 3-11,-4 1 0,-4-5 0,4 1 8,4 3-8,-4-7-17,0-1 4,5-3 1,-1-4-100,5-4-19,-9 0-4,4-3-1,0-9-108,-4 1-21,0-5-5</inkml:trace>
          <inkml:trace contextRef="#ctx0" brushRef="#br0" timeOffset="52258.9626">11830 2870 1036,'0'0'46,"0"0"10,0 0-45,-5-8-11,1-7 0,0-1 0,-1 1 336,1 3 64,0 1 14,-1-1 2,-3 5-228,3-1-47,1 0-9,0 4-1,-1-3-63,5 7-13,-8 0-3,-1 3 0,5 1-34,-5 0-7,5 4-2,-5 3 0,5 5-9,4-5 0,-5 1 0,5 3-11,0-7 11,5 8-8,-5-5 8,0-11-8,0 0 8,0 0-8,4 12 8,-4-12-8,0 0 8,0 0-10,0 0 10,13 0-10,-9 0 10,5-4 0,-5-4-9,5 0 9,-5 1 0,1-1 0,-1-4 0,0 1 8,1 3 4,3 0 0,-3 1 0,3 3 0,1-8 3,0 8 1,-5 1 0,5 3 0,-9 0-4,8 0 0,5 3 0,0 5 0,0 0-12,0 7 11,0 1-11,0-1 10,5-7-10,-1 3 0,0 1 0,1-4 0,-5 3-97,0 1-12,0-5-3,0 1-804,0 0-160</inkml:trace>
          <inkml:trace contextRef="#ctx0" brushRef="#br0" timeOffset="52456.5963">11964 2681 1670,'0'0'148,"0"0"-118,0 0-30,0 0 0,0 0 244,0 0 44,0 0 8,0 0 1,4-8-138,1 5-28,3-1-6,5 4-1,0-4-64,5 4-12,-1-4-4,5 4 0,-5 0-17,1-4-4,3 0-1,-3 4 0,-1 4 14,0-4 4,1-4 0,-5 4 0,0 4-90,0 0-18,0-4-3,0 0-1,-5-4-154,1 4-31,-9 0-7</inkml:trace>
          <inkml:trace contextRef="#ctx0" brushRef="#br0" timeOffset="53166.1988">12085 2334 691,'0'0'30,"0"0"7,0 0-29,0 0-8,-4 0 0,4 0 0,0 0 436,0 0 87,0 0 17,0 12 3,4-1-347,-4 9-68,9-1-15,-4 8-2,-1 4-65,0 3-13,1 1-2,-1 4-1,0-1-18,1 1-4,-1-1-8,5 5 12,-1-5-12,1-3 0,0-4 0,-1-4 0,5 0 0,5-4-15,-5-8 3,4 1 1,-4-5 3,4 1 0,-4-5 0,0-3 0,0-4-23,0-4-4,0 4-1,-4-3 0,4-9 36,-4 0 0,-1 1 0,1-1 0,0-3 10,-1-1 6,1-3 0,0 0 1,-5 0 7,0-1 2,1 1 0,-1 4 0,0-1-5,-4 1-1,-4 3 0,4 1 0,-4-1 0,-1 5-1,5-1 0,-4 0 0,4 8-9,0 0-2,0 0 0,-9 8 0,9-8-8,-8 11 0,3 9 0,1-1 0,4 0-12,4 0 1,-4 5 1,5-1 0,-1-4-6,5 0 0,-5-3-1,5 3 0,-1-4-4,1 1-1,0-5 0,-1 1 0,1-4-18,0-1-4,4-3-1,-5 0 0,5-4-34,-4 0-6,0-4-2,-1 0 0,-3 0-41,3-3-8,1 3-1,0-4-1,-1 0-23,1-3-5,-5-1-1,5 1 0,-5 7 58,1-4 11,-5 8 2,4-4 1,-4-3 159,0 7 31,0 0 6,0 0 2,0 0 24,0 0 5,0 0 0,0 0 1,0 0-33,0 0-8,4 7 0,-4-7-1,0 0-20,0 0-4,0 0-1,0 0 0,5 12-10,-5-12-3,0 0 0,0 0 0,0 0 3,0 0 0,0 0 0,4-8 0,0 4-18,-4-3-3,5-5-1,-5 1 0,0-1-24,4 0-10,0 5 8,-4-5-8,0 1 0,0-1 0,5 4-14,3 1 5,-3-5-20,3 4-4,1 1-1,0 3 0,-5-4-102,9 4-21,0-3-4,4-1-1,-4 0-82,5-3-16,-5 3-3,0 4-1</inkml:trace>
          <inkml:trace contextRef="#ctx0" brushRef="#br0" timeOffset="53459.3595">12905 2612 691,'-5'23'61,"5"-23"-49,0 0-12,0 0 0,5 4 303,-5-4 57,0 0 12,0 0 3,0 0-165,0 0-33,0 0-6,0 0-2,0 0-39,0 0-8,0 0-2,0 0 0,0 0-62,-5 7-13,-3-3-2,-1 4-1,0 0-30,-4-1-12,9 1 11,0 0-11,-5 3 0,0 5 0,5-1-13,0 1 4,-1 3-3,5-4 0,0 1 0,0-1 0,5 1 1,-1-5 0,-4-11 0,4 12 0,1-5-2,-5-7-1,8 8 0,-8-8 0,0 0 14,5 0-12,8 0 12,0-4-12,-5 0 3,1 1 1,0-1 0,-1-4 0,5-4 8,-4 5 0,-5-5-9,1 1 9,3-9 14,-3 5 7,3 3 2,1 1 0,-5-1-12,1 5-3,-5 7 0,4-12 0,0 0 24,1 5 4,-5 7 0,0 0 1,0 0-10,0 0-3,8 4 0,1-1 0,0 5-10,-1 0-2,1 3-1,0 1 0,-1 3-11,1-3 0,0 3 0,-1 5-11,1-5-17,0 0-4,-1 1-1,1-5 0,0 1-100,-5-1-20,1-3-4,3 0-715,-3 3-144</inkml:trace>
          <inkml:trace contextRef="#ctx0" brushRef="#br0" timeOffset="53641.5592">13126 2215 921,'-13'-19'82,"8"15"-66,5-4-16,-4 4 0,4-3 356,0 7 68,0 0 14,0 0 2,9 15-235,-5 4-47,5 0-10,0 8-1,4 4-68,-5 4-14,5 7-2,0 5-1,-4 7-30,0-4-5,-1 4-2,5 3 0,-4-3-73,0-4-14,4-3-3</inkml:trace>
          <inkml:trace contextRef="#ctx0" brushRef="#br0" timeOffset="54011.2418">13815 2697 2401,'0'0'106,"0"0"22,0 0-102,0 0-26,9-8 0,4 4 0,-5-4 100,5 4 16,0-3 2,5 3 1,-1 0-42,0-4-8,1 4-1,-1 1-1,-4 3-47,4-4-8,-4 4-3,5 0 0,-5 4-121,0-1-24,0 1-4,-5 0-1097</inkml:trace>
          <inkml:trace contextRef="#ctx0" brushRef="#br0" timeOffset="54157.8733">13845 2785 345,'0'0'31,"0"0"-31,-4 8 0,4 0 0,0-8 448,0 0 84,0 3 17,9 5 3,-1-8-350,5 4-70,0 0-15,5-4-2,-1 0-59,5-8-12,4 4-3,4-3 0,-4-1-89,0 0-19,0-3-3,-4 3-1146</inkml:trace>
        </inkml:traceGroup>
        <inkml:traceGroup>
          <inkml:annotationXML>
            <emma:emma xmlns:emma="http://www.w3.org/2003/04/emma" version="1.0">
              <emma:interpretation id="{6E1D57F0-B643-4E9E-B22E-E6409195DC58}" emma:medium="tactile" emma:mode="ink">
                <msink:context xmlns:msink="http://schemas.microsoft.com/ink/2010/main" type="inkWord" rotatedBoundingBox="15531,8002 16866,7695 17029,8402 15693,8709"/>
              </emma:interpretation>
              <emma:one-of disjunction-type="recognition" id="oneOf24">
                <emma:interpretation id="interp113" emma:lang="en-AU" emma:confidence="0">
                  <emma:literal>360.</emma:literal>
                </emma:interpretation>
                <emma:interpretation id="interp114" emma:lang="en-AU" emma:confidence="0">
                  <emma:literal>360,</emma:literal>
                </emma:interpretation>
                <emma:interpretation id="interp115" emma:lang="en-AU" emma:confidence="0">
                  <emma:literal>3600</emma:literal>
                </emma:interpretation>
                <emma:interpretation id="interp116" emma:lang="en-AU" emma:confidence="0">
                  <emma:literal>360</emma:literal>
                </emma:interpretation>
                <emma:interpretation id="interp117" emma:lang="en-AU" emma:confidence="0">
                  <emma:literal>360'</emma:literal>
                </emma:interpretation>
              </emma:one-of>
            </emma:emma>
          </inkml:annotationXML>
          <inkml:trace contextRef="#ctx0" brushRef="#br0" timeOffset="54929.2055">14548 2558 1036,'0'0'46,"0"0"10,8-8-45,1 4-11,4-3 0,0-1 0,-4 0 360,4 0 71,0 1 13,0 3 4,4-4-264,-4 0-52,4 5-10,-4-1-2,-4 0-55,4 0-10,-4 0-3,-1 4 0,-8 0-32,0 0-8,0 0 0,0 0-1,5 12-11,-5-5 0,0 1 0,-5 4-11,-8 3-13,5 1-2,-5 3-1,0 0 0,-5 0-3,5 1-1,0-1 0,-4 0 0,8-3 17,-4-1 3,0 0 1,5-3 0,-1 3 10,0-7 0,5 7 0,0-7-8,4 0 8,0-8 0,4 8 0,5-1 0,-1 1 0,1-4-10,-5 4 10,9-5 0,5 1-8,-5 0 8,4-4 0,-4 4 0,4-4 0,-4 4 0,5-4 0,-5 4 0,0-4 10,0 4 2,-5-1 1,-8-3 0,0 0 0,0 0 0,9 8 0,0 0 0,-9-8 3,0 11 1,0 1 0,-5-4 0,1 3-1,0 1 0,-5-5 0,0 5 0,1 0-4,-1-5-2,-4 5 0,-4-4 0,-1 3-10,1-3 10,0-4-10,4 3 10,-5 1-10,5-4-14,0 7 3,0-7 1,-4 0-45,8-4-9,-4 0-1,5 0-1,8 0-193,0 0-38,0 0-8</inkml:trace>
          <inkml:trace contextRef="#ctx0" brushRef="#br0" timeOffset="55126.3741">14977 2581 2286,'-5'23'101,"5"-23"21,0 0-98,0 0-24,0 0 0,-4 12 0,0 3 152,-1 4 26,1-7 5,0 3 1,-1 1-119,5 3-23,0 4-5,0 4-1,0-4-18,5 4-4,-5 0-1,4-4 0,0 0-13,1 0 0,3-3 0,1-1-10,0-4 10,-5 1 0,5-5 0,4-3 0,-5 0 0,5-1 0,-4-3 0,0 0 0,-1-4 0,1 0 0,0-8 0,-1 8 0,-3-7 0,3-1 0,1 0 0,0 1 0,-5-5 0,0 1 0,1 3 0,-5-4 0,4 5 49,-4-5 12,0 4 3,0 8 0,0 0-52,-9-7-12,1-1 0,-5 4 0,4 0 0,-4 8 0,0 0 0,0 4 0,4-5-48,-4 5-13,5 4-3,-1-1 0,0-3 0,5 4 0,4-1 0,0 1-819,0-12-164</inkml:trace>
          <inkml:trace contextRef="#ctx0" brushRef="#br0" timeOffset="55495.0165">15293 2708 633,'0'0'28,"0"0"6,0 0-34,0 0 0,0 0 0,0 0 0,0 0 538,0 0 101,0 0 20,0 0 4,0 0-483,0 8-96,0 7-19,0 1-4,5-5-41,-5 8-9,4 5-2,0-5 0,1 4-9,-1 0 0,0 0 0,5 0 8,-5-3-8,5-1-11,4 0 3,-4-3 0,-1-1-25,1 0-5,8-7-1,-4 4 0,-4-5 39,0-3 0,-1 0 0,-8-4 0,0 0 0,9-4 0,8 0 0,1-3 0,-1-5 0,-4 0 0,0 1 0,0-4 0,4 3 27,-4-7 13,-4-1 2,0 1 1,4 0-18,-9 0-3,0-4-1,-4-1 0,0 1 35,0 0 6,-8 4 2,3 0 0,-8-8-64,0 4-21,0-1 0,0 5 0,-8 0 13,8 0 8,0 7-10,0 1 10,-5 3-23,1 8 2,-9 4 0,9 3 0,-5 1-135,0 0-28,5 3-4,0-3-1134</inkml:trace>
          <inkml:trace contextRef="#ctx0" brushRef="#br0" timeOffset="55833.1203">15709 2342 2761,'0'0'60,"0"0"13,0 0 3,0 0 2,0 0-62,0 0-16,0 0 0,0 0 0,0 0 48,0 0 8,0 12 0,0-1 1,0-3-33,0 3-6,0 5-2,0-5 0,0-11-16,5 12 0,-5 0 8,4-5-8,-4-7 0,0 0 0,0 0 0,9 8 0,-5-4 0,-4-4 0,0 0 12,13-8-12,-4 4 20,-1-3-4,-3-5 0,-1 0 0,0 5 10,1-5 2,-5 4 0,4-3 0,-4 3-11,0-3-1,0-1-1,0 4 0,-9 1-15,5-1 0,-5 8 0,9 0 0,-8-4-40,-1 4-7,0 4-1,1 0-1,3 0-217,-3 7-43</inkml:trace>
        </inkml:traceGroup>
        <inkml:traceGroup>
          <inkml:annotationXML>
            <emma:emma xmlns:emma="http://www.w3.org/2003/04/emma" version="1.0">
              <emma:interpretation id="{21249440-D3F2-4442-BE36-709DD794AD30}" emma:medium="tactile" emma:mode="ink">
                <msink:context xmlns:msink="http://schemas.microsoft.com/ink/2010/main" type="inkWord" rotatedBoundingBox="17889,7991 19616,7867 19651,8356 17924,8480"/>
              </emma:interpretation>
              <emma:one-of disjunction-type="recognition" id="oneOf25">
                <emma:interpretation id="interp118" emma:lang="en-AU" emma:confidence="0">
                  <emma:literal>which</emma:literal>
                </emma:interpretation>
                <emma:interpretation id="interp119" emma:lang="en-AU" emma:confidence="0">
                  <emma:literal>Which</emma:literal>
                </emma:interpretation>
                <emma:interpretation id="interp120" emma:lang="en-AU" emma:confidence="0">
                  <emma:literal>whish</emma:literal>
                </emma:interpretation>
                <emma:interpretation id="interp121" emma:lang="en-AU" emma:confidence="0">
                  <emma:literal>wick</emma:literal>
                </emma:interpretation>
                <emma:interpretation id="interp122" emma:lang="en-AU" emma:confidence="0">
                  <emma:literal>whisk</emma:literal>
                </emma:interpretation>
              </emma:one-of>
            </emma:emma>
          </inkml:annotationXML>
          <inkml:trace contextRef="#ctx0" brushRef="#br0" timeOffset="61627.192">16802 2801 864,'4'-8'76,"5"0"-60,-5 4-16,-4-3 0,4-1 296,1 4 57,-1-4 11,-4 8 3,0 0-158,0 0-31,0 0-6,0 0-2,0 0-78,0 0-15,0 0-3,0 0-1,0 16-46,0-1-10,0 4-1,0 1-1,4-5-15,1 4 0,-1 1 0,-4-1 0,4-4 0,1-3 0,-5 3 0,4-3 0,-4-12 0,9 8 0,-5-1 0,5-3-10,-9-4-6,8 0 0,-3-4-1,3 0 0,1-3 1,0-5 1,-1 4 0,1-3 0,0-5 5,-5 9 1,5-5 0,-1 1 0,-3-1 9,3-3-12,-3 3 12,-1 1-12,0 3 12,5 0 0,-5 4 0,-4 4-8,0 0 8,9 0 0,-9 0-9,4 8 9,-4-8 0,9 12-11,0-1 11,-1 5-8,1-5 8,0-3 0,-1 3 8,1-3-8,4 0 13,-4-1-1,4-3-1,-5 0 0,1 0 3,4-4 1,-9 4 0,-4-4 0,9-8-1,-9 8 0,0 0 0,0 0 0,0-4-6,0 4-8,0 0 11,4-7-11,-8-1-9,0 0-9,-1 0-2,-3 5 0,-1-5-99,5 4-20,4 4-4,-9-4-661,5 0-132</inkml:trace>
          <inkml:trace contextRef="#ctx0" brushRef="#br0" timeOffset="62006.8262">17148 2604 1497,'0'0'66,"0"0"14,0-8-64,0 8-16,0 0 0,0 0 0,0 0 155,0 0 27,0 0 6,0 0 0,0 0-46,9 8-10,0 0-1,-1 7-1,1 1-57,0-1-11,-1 4-2,1-3-1,0-1-35,4 4-6,-5 1-2,1-1 0,0 0-16,-1 4-12,1-3 1,-4-5 1,3 0 19,1 1 4,0-9 1,-1 5 0,-3-4-14,-5-1 0,0-7 0,0 0 0,0 0 0,0 0-10,0 0 0,0 0 0,8-3 1,1-5 0,-5 0 0,1-3 0,-1-1 9,5 1-10,-5-1 10,0 0-10,9-3 10,-8 3 0,3 1 0,1-5-8,0 5 8,-1 3 11,-8 8-3,9-4 0,0-3 12,-1 7 3,1 0 0,4 0 0,-13 0 5,0 0 2,9 7 0,4 5 0,-5-1-13,5 5-2,-4-8-1,4 7 0,4-3-14,-4 3 0,-4 0 0,4 1 0,-4-1 0,4-7 0,-5 3 0,1 1 0,4 0-54,-4-5-4,-9-7-1,0 0 0,0 0-110,0 0-23,0 0-4,0 0 0,0 0-18,0 0-3,13-7-1</inkml:trace>
          <inkml:trace contextRef="#ctx0" brushRef="#br0" timeOffset="62145.7675">17673 2754 1515,'0'0'67,"0"0"14,0 0-65,0 0-16,0 0 0,0 0 0,0 0 157,0 0 28,0 0 6,0 0 1,0 0-60,9 12-11,-5-8-2,5 3-1,-1 5-56,-3 0-11,3-1-3,1 5 0,-5-5-38,5 5-10,-5-5 0,9 1 0,-4-1-120,4-3-27,-4 0-5,-1-5-941</inkml:trace>
          <inkml:trace contextRef="#ctx0" brushRef="#br0" timeOffset="62303.9852">17747 2581 403,'0'0'36,"0"0"-36,0 0 0,0 0 0,-9 0 365,9 0 67,0 0 12,0 0 4,0 0-289,0 0-58,0 0-11,0 0-2,13 4-77,-4 4-11,-5 3-11,9-3 3,0-1-144,4 1-29,-4-4-6</inkml:trace>
          <inkml:trace contextRef="#ctx0" brushRef="#br0" timeOffset="62536.6428">18158 2704 633,'-30'0'28,"30"0"6,0 0-34,0 0 0,-9 0 0,-4-4 0,-4 4 458,4 0 85,4 4 17,-4-4 3,-8 4-363,3-4-73,5 0-15,0 8-2,-4-8-54,0 8-12,4-1-1,0 9-1,8-5-28,-3 5-6,-1-1 0,0 0-8,9 1 0,0 3 0,0-3 0,9-1 0,-5-4 0,5 1-9,0 0 9,-1-5-8,1 1-12,4-4-1,9 0-1,-1 0 0,-12-4-21,8-4-4,5 0-1,0-4 0,-5 0-96,-4 1-19,4-1-4,5-4-978</inkml:trace>
          <inkml:trace contextRef="#ctx0" brushRef="#br0" timeOffset="62831.241">18193 2427 748,'13'0'67,"-13"0"-54,-4 4-13,4-4 0,0 0 356,4 7 68,-8 5 13,4 3 3,0 1-257,4 3-52,5 8-11,-5 4-1,-8-4-63,8 7-13,9-3-3,0-4 0,-4 4-4,-1 0-2,-3-4 0,-1 0 0,5 0-10,-5-8-3,-4 4 0,4-7 0,9-5-11,-4-3-2,-9-4-8,5 3 12,3-7-12,-8 0 9,0 0-9,0 0 8,9-11-8,0 3 0,-1-7 0,1-1 8,-9 1-8,9 0 8,-1-1-8,1 1 8,0 3 6,-1 1 1,1 3 0,0 4 0,-1 0 2,1 4 1,0-4 0,4 8 0,0 4-18,-5 0 0,1 3 0,0 5 0,4-5-88,0-3-25,4 3-5</inkml:trace>
        </inkml:traceGroup>
        <inkml:traceGroup>
          <inkml:annotationXML>
            <emma:emma xmlns:emma="http://www.w3.org/2003/04/emma" version="1.0">
              <emma:interpretation id="{1EB392AC-E251-4D35-B9D8-BBAE6427F6FB}" emma:medium="tactile" emma:mode="ink">
                <msink:context xmlns:msink="http://schemas.microsoft.com/ink/2010/main" type="inkWord" rotatedBoundingBox="20472,7782 23669,7590 23712,8305 20515,8498"/>
              </emma:interpretation>
              <emma:one-of disjunction-type="recognition" id="oneOf26">
                <emma:interpretation id="interp123" emma:lang="en-AU" emma:confidence="0">
                  <emma:literal>contradicts</emma:literal>
                </emma:interpretation>
                <emma:interpretation id="interp124" emma:lang="en-AU" emma:confidence="0">
                  <emma:literal>Contradicts</emma:literal>
                </emma:interpretation>
                <emma:interpretation id="interp125" emma:lang="en-AU" emma:confidence="0">
                  <emma:literal>contradict</emma:literal>
                </emma:interpretation>
                <emma:interpretation id="interp126" emma:lang="en-AU" emma:confidence="0">
                  <emma:literal>Contradict</emma:literal>
                </emma:interpretation>
                <emma:interpretation id="interp127" emma:lang="en-AU" emma:confidence="0">
                  <emma:literal>contradicted</emma:literal>
                </emma:interpretation>
              </emma:one-of>
            </emma:emma>
          </inkml:annotationXML>
          <inkml:trace contextRef="#ctx0" brushRef="#br0" timeOffset="63260.2061">19455 2631 1324,'8'-4'118,"-8"4"-94,-8-4-24,8 4 0,0 0 263,0 0 48,-9-11 9,0 3 3,-4 4-151,5 4-29,-1 0-7,9 0 0,-9 4-66,9-4-13,5 8-2,-5 3-1,-13 5-54,8-5-15,10 9-1,3-5 0,-3 0 16,-1 1 0,5-1 0,4 1 0,4-1-54,-4-3-8,0-5-2,4 5 0,1-4 25,-5-1 5,0 1 1,0 0 0,-5-1-130,10-7-25,-5 0-6,0 0-507,-13 0-102</inkml:trace>
          <inkml:trace contextRef="#ctx0" brushRef="#br0" timeOffset="63558.7613">19654 2735 633,'0'0'56,"0"0"-44,0 0-12,0 8 0,0-8 246,-4 11 47,4-3 10,0 4 1,0-1-141,4 1-29,0-5-6,5 5 0,-5-4-52,9-1-9,-4-3-3,4 0 0,0 4 0,4-4 0,-8 3 0,8-7 0,-4 0-1,5 0-1,-5 0 0,-5 0 0,5-7-22,0 3-5,-4 8-1,0-8 0,-1-4-13,1 0-2,-5 1-1,1-1 0,-5 8 18,0-8 3,0 8 1,-5-7 0,5-5-23,-8 0-4,-1-3-1,0 0 0,1-1-12,-5 5 11,0-1-11,-5 4 10,5 1-10,-4 3 0,0-4 0,-1 4-11,1 4-1,0 0-1,4 0 0,-5 0 0,5 0-34,0 0-6,5 4-2,-1 0 0,5-4-35,4 0-7,0 0-2,0 0 0,0 0-24,0 0-5,0 0 0,8 4-580,5-4-115</inkml:trace>
          <inkml:trace contextRef="#ctx0" brushRef="#br0" timeOffset="63846.3352">19797 2631 403,'0'0'36,"9"0"-36,-1 0 0,5 0 0,-4 0 270,0 0 47,4 0 10,-5 0 1,5 0-92,0 4-20,0-4-3,-4 4-1,0 3-62,4-3-13,0 0-2,-9 4-1,5 7-54,-5 1-12,5-1-1,-5 1-1,-4-5-31,9 1-7,-5 3 0,0-3-1,1-5-27,-5 5 0,0-12 0,0 0 0,0 0 14,0 0-2,0 0-1,0 0 0,8-8-11,1 4 0,-9 4 9,4-7-9,5-1 12,-5-4-1,5 5-1,0-5 0,-5-3 1,0-1 0,1 5 0,3-5 0,1 5 5,-5 3 2,1 0 0,-1 4 0,5 1-5,-1 6-1,1 1 0,4 4 0,-4 4-12,-1-5 0,5 9 0,-4-1 0,4-3 0,0 3 0,0 4 0,4-7 0,-4 3-101,0-3-20,0-1-4,5 1-807,-10-8-160</inkml:trace>
          <inkml:trace contextRef="#ctx0" brushRef="#br0" timeOffset="64059.3451">20191 2627 345,'0'0'31,"0"0"-31,-4 4 0,4-8 0,0 0 499,9 0 93,-1-3 20,1 3 3,-5 0-367,9 0-74,5-3-14,-5 3-4,4-8-78,0 8-16,1 0-3,-1 1-1,0 3-26,1 0-6,-1-4-1,-4 0 0,5 4-16,-5-4-9,0 4 10,0 0-10,0 0-25,-5 0-11,5 0-3,-4 4 0,4-4-197,-4 0-39</inkml:trace>
          <inkml:trace contextRef="#ctx0" brushRef="#br0" timeOffset="64274.6709">20352 2269 2271,'0'0'100,"0"0"22,-9-8-98,9 8-24,0 0 0,0 0 0,0 0 156,0 0 25,0 12 6,0-1 1,0 5-89,0 3-18,0 4-3,4 4-1,-4 4-28,9 4-5,-5 7-2,1 0 0,-1-3-26,1-1-6,3-3-1,1 4 0,0-5-73,-1-3-16,5-4-2,0-4-1,0-4-174</inkml:trace>
          <inkml:trace contextRef="#ctx0" brushRef="#br0" timeOffset="64885.2065">20603 2612 576,'0'0'51,"0"0"-41,0 0-10,0 0 0,0 19 349,0-4 68,5 5 14,-5-1 2,4-7-250,-4 3-51,0-15-9,4 15-3,1-3-60,-1 3-12,-4 1-2,4-5-1,-4 1-18,0-12-4,0 0-1,0 0 0,0 0-5,0 0-1,0 0 0,0 0 0,0 0 4,0 0 0,0 0 0,5-12 0,-1 5-3,0-9 0,1-3 0,-1 7 0,5 1-9,-1-1-8,1-3 9,0-4-9,-5 3 0,5 1-12,8 7 1,-8-4 0,-5 1-40,9 3-8,0-3-1,0 3-1,4 0-64,1 1-13,-5-5-2,4 4-1,0-3-41,1 7-8,-5 0-2,0 0 0,0-4 62,0 8 12,-13 0 2,0 0 1,0 0 201,0 0 40,0 0 8,0 0 2,0 0 59,0 0 12,0 0 2,0 0 1,0 0-62,0 0-13,0 0-3,0 0 0,0 0-52,0 8-12,0 4-1,-5-5-1,1 1-31,-5 4-7,1 3 0,3 1-1,-3 3-27,-1 0 0,0-4 0,5 1 0,-5-1 0,9-3 0,-4 3 0,4-3 8,0 3-8,0-15-11,0 0 3,0 0 0,0 0-2,9 8 0,-9-8 0,8 8 0,5-8 10,-4 0 11,0-4-3,4 0 0,0-4-8,0-7 0,-5 3 0,5-3 8,-4 3 0,4-3 0,0-1 0,-4 1 0,4 0 4,0 3 1,-5 4 0,1 1 0,0-5-3,-9 12-1,0 0 0,8 4 0,5 0 19,-4 4 3,-5 3 1,5-3 0,0 3-32,-1 1 0,-3 3 0,8-7 0,0 4-191,0-9-44,13 5-9,-5-12-1</inkml:trace>
          <inkml:trace contextRef="#ctx0" brushRef="#br0" timeOffset="65643.6461">21401 2612 1555,'17'7'138,"-12"-7"-110,-10-7-28,5 3 0,5-4 219,-1 1 38,-8-1 8,4-4 2,-5 5-84,1-1-17,0 0-3,-1 0-1,-4 1-92,5 7-18,-5-8-4,1 8-1,-5 0-34,0 4-13,0 4 11,-5-1-11,5 1 0,-4 4-15,4-1 2,0 5 0,0-5-10,4 8-1,5 1-1,4-5 0,0 0 1,0-3 1,4 0 0,5-5 0,0 1 7,-1-4 0,5-4 1,0 0 0,0 0-2,5-4-1,-1 0 0,0 0 0,1-7-11,-5-1-3,0 1 0,0-5 0,-4 1 10,4-1 2,-5-3 0,1 4 0,4-5-29,-9 5-6,-4-4-1,0 3 0,0 1 29,-4-1 6,-5-3 1,1 4 0,3-4 11,1-1 9,4 1-12,-4 4 12,-5-5 24,0 1 11,5 4 2,0-5 1,-5 9 43,4-1 9,5 5 2,0 7 0,0 0-20,0 0-3,0 0-1,0 0 0,9 3-30,-4 9-6,-5 3-2,8 8 0,5 8-17,0 0-3,-4 0-1,8 8 0,1-9-9,-1 5 0,0-4 0,1 0 0,-1-4-24,-4-4-6,4-4-2,-4 4 0,5 4-152,-10-4-32,5-4-5,-8 1-980</inkml:trace>
          <inkml:trace contextRef="#ctx0" brushRef="#br0" timeOffset="65795.3303">21687 2523 2260,'0'0'50,"0"-4"10,0-3 3,-4 3 0,4 4-51,0 0-12,0 0 0,0 0 0,0 0 89,0 0 15,8 19 4,1-4 0,-5 9-73,1-5-15,3 4-2,-3 0-1,-1-4-43,0 4-9,1-7-1,3 3-1132</inkml:trace>
          <inkml:trace contextRef="#ctx0" brushRef="#br0" timeOffset="65965.6041">21713 2338 2358,'0'0'104,"0"0"22,0 0-101,0 0-25,0 0 0,0 0 0,0 0 93,0 0 14,4 4 2,5 0 1,0 4-92,4-5-18,-9 9 0,9 0-8,0-1-220,0 1-43</inkml:trace>
          <inkml:trace contextRef="#ctx0" brushRef="#br0" timeOffset="66218.1065">22016 2469 2815,'0'0'62,"0"0"13,0 0 2,-8 0 2,-1-4-63,9 4-16,-9-3 0,1 3 0,-1 0 96,-4 3 17,4 5 3,1 0 1,-1-1-81,0 5-16,1 3-3,-1 5-1,5-1-16,-1 4 0,5 4 0,-4 0 0,4 0 0,4 4 0,1-4 0,3-4 0,-3-4-9,3-3 1,1-5 0,0 1 0,4-1-15,4-7-2,-4 0-1,4-4 0,1-4-29,-5 0-5,0-3-2,4-9-838,5-3-168</inkml:trace>
          <inkml:trace contextRef="#ctx0" brushRef="#br0" timeOffset="66411.2545">22086 2458 460,'0'0'20,"0"0"5,0 0-25,0 0 0,0 0 0,0 0 0,13 11 479,-13-11 90,0 0 19,0 0 3,21 0-386,-8 0-77,5 8-15,3-4-3,-3-8-47,3 4-10,1 0-1,-5 0-1,-4 0-33,5 0-6,-5 4-2,4-4 0,-8-8-100,-1 4-20,5 4-4,-13 0-766,9 0-154</inkml:trace>
          <inkml:trace contextRef="#ctx0" brushRef="#br0" timeOffset="66739.8298">22285 2184 2386,'0'0'52,"0"-4"12,-4 0 1,4 4 3,0 0-55,0 0-13,0 0 0,0 4 0,-5 4 136,5 7 24,0 1 4,0 7 2,-4 4-74,0 4-14,4 3-3,0 5-1,-5-1-26,5 1-4,-4-1-2,8-3 0,1-4-34,3 0-8,1 0 0,0-4 0,4-12-140,4 4-31,-4-3-5,0-5-725,4-3-145</inkml:trace>
          <inkml:trace contextRef="#ctx0" brushRef="#br0" timeOffset="66896.2326">22580 2462 1785,'0'0'159,"-4"-8"-127,-5-4-32,0 5 0,1 3 217,3-4 38,-8 0 7,5 4 2,-1 4-148,0 0-28,-4 0-7,5 4-1,3 0-63,1 4-17,0 3 0,4 1 0,4 0 0,-4 3-13,4 0 1,1 5 0,-5-1 12,4 0-11,5 4 11,-5 4-10,0-8 0,1 5 0,-1-1 0,0 0 0,5-8 10,0-3-8,-1 3 8,1-3-8,0-1 8,4-3 11,-5-4-3,1 0 0,-5 0 19,1 3 3,-5-7 1,0 0 0,0 0 9,0 0 1,0 0 1,-9 8 0,0-4-25,-4 4-5,0 3 0,5-3-1,-10-4-11,5 3 0,0 1 0,0 0 0,0-8-37,0 4-13,5-4-2,-5 0-1,4-8-207,-4 4-42</inkml:trace>
        </inkml:traceGroup>
        <inkml:traceGroup>
          <inkml:annotationXML>
            <emma:emma xmlns:emma="http://www.w3.org/2003/04/emma" version="1.0">
              <emma:interpretation id="{92DEC5B6-9F8E-4B29-ABEB-1590D1A99AEF}" emma:medium="tactile" emma:mode="ink">
                <msink:context xmlns:msink="http://schemas.microsoft.com/ink/2010/main" type="inkWord" rotatedBoundingBox="24391,7534 26395,7502 26408,8391 24405,8422"/>
              </emma:interpretation>
              <emma:one-of disjunction-type="recognition" id="oneOf27">
                <emma:interpretation id="interp128" emma:lang="en-AU" emma:confidence="0">
                  <emma:literal>having</emma:literal>
                </emma:interpretation>
                <emma:interpretation id="interp129" emma:lang="en-AU" emma:confidence="0">
                  <emma:literal>haring</emma:literal>
                </emma:interpretation>
                <emma:interpretation id="interp130" emma:lang="en-AU" emma:confidence="0">
                  <emma:literal>hating</emma:literal>
                </emma:interpretation>
                <emma:interpretation id="interp131" emma:lang="en-AU" emma:confidence="0">
                  <emma:literal>hang</emma:literal>
                </emma:interpretation>
                <emma:interpretation id="interp132" emma:lang="en-AU" emma:confidence="0">
                  <emma:literal>hairy</emma:literal>
                </emma:interpretation>
              </emma:one-of>
            </emma:emma>
          </inkml:annotationXML>
          <inkml:trace contextRef="#ctx0" brushRef="#br0" timeOffset="67715.7585">23286 2165 1728,'0'0'153,"0"0"-122,0 0-31,0 0 0,0 0 143,0 0 22,0 0 5,0 0 1,0 0-76,0 0-15,9 8-4,0-1 0,-5 5-40,0 3-9,1 1-2,-1 7 0,-4 0-25,4 4 0,1 4 0,-5-4 0,0 3 0,0-3 0,0 4 10,0-4-10,-5 0 0,1 0 0,0-8 0,4 5 0,-5-5-64,5 0-17,-4-4-3,4-3-1,0-12 5,0 0 2,0 0 0,0 0 0,0 0 34,0-8 8,0 1 0,4-5 1,1-3 35,3-5 11,1 5 0,4-4 0,-4-4 10,-1-1 3,5 5 0,0-4 0,0 4 5,0 0 2,0 3 0,0 1 0,-4 3 30,0 1 7,4 3 0,-4 4 1,-9 4-5,8 4 0,1 4-1,0 3 0,-5-3-43,0 7-9,5 5-2,0-1 0,-5 4-9,0 0 0,1 0 0,-1 0 0,5 4-31,-1-7-8,1-1-1,0 0-1,-1-4-44,1-3-9,-9-12-2,13 8-963</inkml:trace>
          <inkml:trace contextRef="#ctx0" brushRef="#br0" timeOffset="68224.7466">23859 2450 806,'0'0'72,"0"-8"-58,0-3-14,-5 3 0,5-7 297,0 3 57,-8-3 11,3 3 3,1 0-187,0 1-37,-5 3-7,0 0-1,1 1-71,-1 3-13,5 0-4,-5 4 0,0 4-31,1 0-6,3 0-2,1 3 0,0 5-9,-1 7-9,1-3 9,0 3-13,-1 0 2,5 4 1,0-3 0,0-1 0,0 0-10,5-4-3,-5 1 0,8-5 0,-8-11-5,5 12-2,3 0 0,-8-12 0,0 0 17,0 0 3,13 0 1,-4 0 0,4-8 9,-4 0 0,-1-3 0,1-1 8,0 0 3,-1-3 1,-3 0 0,3-1 0,-3 5 0,-1-5 1,5 1 0,-9-1 0,4 1 13,0 3 2,1 1 1,-1 3 0,-4 0 5,0 8 1,4-7 0,-4 7 0,0 0-6,0 0-1,9 0 0,-5 4 0,5 3-20,-5 1-8,5 0 0,-5 3 9,5 5-9,-5 3-14,9 0 3,-4-3 1,4 3-25,-4-4-5,4 5 0,0-5-1,-5-3-28,5 3-6,-8-3-1,8-1 0,-5-3-169,-8-8-35,0 0-6,0 0-2</inkml:trace>
          <inkml:trace contextRef="#ctx0" brushRef="#br0" timeOffset="68901.8333">24067 2381 518,'-5'-4'46,"5"-4"-37,5 4-9,3-4 0,-8 8 306,0 0 59,0-7 12,0 7 3,5-4-171,-5 4-33,4-4-8,9 0 0,-4 4-66,-1 0-13,5 0-2,0 0-1,5 0-30,-5 4-5,0 0-2,0-4 0,0 4-29,0-4-7,-5 4-1,1-1 0,4 1-12,-4 0 0,-9-4 8,8 8-8,-8-8 0,0 0 0,9 8 0,-9-8 0,13 3 0,-13-3 0,9 0 0,-9 0 0,13 0 0,-13 0 0,8-7 0,1 3 0,0-4 8,-1 0-8,-3 1 0,-1-1 0,5 0 8,-5 1-8,0-1 0,1-4 9,-1 9-9,0-5 12,1 0-12,-1 4 12,0-3-4,1-1-8,-1 4 12,0-4-4,-4 8-8,9-4-11,-5 1 3,5-5 0,-5 4 8,1-4 16,-5 8-4,8-4-1,-3 1-11,-5 3 0,0 0 0,0 0 0,0 0 19,0 0 1,4-4 1,-4 4 0,0 0-21,0 0-15,0 0 3,0 0 0,0 0 12,0 0 10,0 0-2,0 0 0,0 0-8,0 0 0,0 0 9,0 0-9,0 0 0,-4-4 0,-1-4 0,5 8 0,0 0 0,0 0 0,-8-8 0,3 5 0,5 3 0,0 0 0,0 0 0,0 0 0,0 0 0,0 0-10,0 0 10,0 0 0,0 0 0,0 0-8,0 0 8,0 0 0,0 0-11,0 0 2,0 0 0,-4 7 0,4-7-8,0 0-2,0 0 0,0 0 0,-9 4 3,9-4 0,0 0 0,0 0 0,0 0 16,0 0-12,0 0 12,0 0-10,0 0 10,0 0 0,0 0 0,0 0 0,0 0 0,0 0 0,0 0 0,0 0 0,0 0 0,-4-4 0,4 4 0,0 0 0,0 0 0,0 0 0,0 0 0,0 0 0,0 0 0,0 0 0,0 0 0,0 0 0,0 0 0,0 0 0,0 0 9,0-7-9,0 7 15,0 0-4,0 0-1,0 0 0,0-8-10,0 8 10,0 0-10,0 0 10,0 0-10,0 0 12,0 0-12,0 0 12,0 0-12,0 0 8,0 0-8,0 0 8,0 0 0,0 0 0,0 0 0,4 8 0,1 3 0,-5 1 0,4-1 0,0 1 0,-4-1 0,5 5 0,-1-1 0,0 1 0,-4 3-8,5 0 8,-1-3-8,0 3 8,5-4-8,-9 5 0,4-5 0,-4 4 8,9-7-8,-5-4-14,-4-1 3,5 5 1,-1-5-37,-4-7-7,0 0-2,0 0 0,0 0-183,0 0-37</inkml:trace>
          <inkml:trace contextRef="#ctx0" brushRef="#br0" timeOffset="69545.6353">24452 2053 1720,'0'0'76,"0"0"16,0 0-73,0 0-19,0 0 0,0 0 0,13 0 60,-4 0 9,-9 0 2,9 4 0,4 7-28,-5 1-6,6-4-1,-6 11 0,5 0 12,-4 4 1,0 1 1,-1-1 0,1 4 14,-5-4 4,5 0 0,-5 0 0,5 4-9,0-4-2,-5 0 0,5-4 0,-1 1-6,-3-1-2,-1-4 0,5 1 0,-5-1-11,5-3-2,-5-8-1,-4-4 0,0 0-12,9 3-3,-1-3 0,-3-3 0,3-1 0,1-8 0,-9 5 0,4-5 0,1 0 0,3-3 0,1 0 0,-5-1 0,5 1 0,0 3 0,-1 1 0,5-5 0,0 5-3,-4 3-1,0-4 0,-5 9 0,9-1-2,-13 4-1,0 0 0,9 0 0,-1 0-4,1 7-1,4-3 0,-4 4 0,-1 0-8,1-1 0,4 1-10,4 4 10,-4-1-30,5-3 0,-5 3 0,8 1 0,-3-4-27,3-1-6,-3-3-1,-1 4 0,0-4-4,1 0-2,-5-4 0,4 0 0,-8 0 26,4-4 4,-13 4 2,4-4 0,5-4 38,-9 8 0,4-7 0,-4-1 0,0 0 32,0 0 7,-4-3 1,-1 3 1,1 0 2,-5-3 0,1 3 0,-5 0 0,4 1-18,0-1-3,1 0-1,-1 1 0,-4 3-8,9 0-1,-5 0-1,9 4 0,-9 0-11,9 0 0,-4 4 9,4-4-9,-4 8 0,-5-1 0,9 5 0,0-12 0,-4 8 0,4 3 0,4 1 0,-4-12-8,0 7 8,0-7-13,9 8 5,-1 0 8,1 0-14,0-5 5,-1 1 1,5-4 0,0 0 8,-4 0 0,4-4 0,-4 4 8,4 4 9,-5 0 3,5 0 0,-4 4 0,0 3 4,-1 9 0,1 3 1,0 4 0,-1 0-7,-3 7-2,-1 5 0,0-8 0,1-4-6,3 0-2,-3 3 0,-1 5 0,0 4-18,5-5-4,0 1-1,-5 0 0,9-8-207,0-4-42</inkml:trace>
        </inkml:traceGroup>
        <inkml:traceGroup>
          <inkml:annotationXML>
            <emma:emma xmlns:emma="http://www.w3.org/2003/04/emma" version="1.0">
              <emma:interpretation id="{30205708-0518-48D3-9E44-DA6DA92DDF6B}" emma:medium="tactile" emma:mode="ink">
                <msink:context xmlns:msink="http://schemas.microsoft.com/ink/2010/main" type="inkWord" rotatedBoundingBox="26917,7956 28256,7798 28289,8078 26950,8235"/>
              </emma:interpretation>
              <emma:one-of disjunction-type="recognition" id="oneOf28">
                <emma:interpretation id="interp133" emma:lang="en-AU" emma:confidence="0">
                  <emma:literal>move</emma:literal>
                </emma:interpretation>
                <emma:interpretation id="interp134" emma:lang="en-AU" emma:confidence="0">
                  <emma:literal>more</emma:literal>
                </emma:interpretation>
                <emma:interpretation id="interp135" emma:lang="en-AU" emma:confidence="0">
                  <emma:literal>mare</emma:literal>
                </emma:interpretation>
                <emma:interpretation id="interp136" emma:lang="en-AU" emma:confidence="0">
                  <emma:literal>mole</emma:literal>
                </emma:interpretation>
                <emma:interpretation id="interp137" emma:lang="en-AU" emma:confidence="0">
                  <emma:literal>mode</emma:literal>
                </emma:interpretation>
              </emma:one-of>
            </emma:emma>
          </inkml:annotationXML>
          <inkml:trace contextRef="#ctx0" brushRef="#br0" timeOffset="70479.1626">25857 2523 2811,'0'0'62,"0"0"13,0 0 2,0 0 2,0 0-63,0 12-16,0-5 0,-4 9 0,4 3 56,0 4 8,0 4 1,-5-4 1,5-3-49,0-9-9,0-11-8,-4 12 9,0-1-9,4 1 0,0-1 0,0 5 0,0-16 0,0 0 0,0 0 0,8 11-11,-8-11 11,9 8-8,0-8 8,-1-8-8,5 1 8,-4-9-10,4-3 10,0 0-10,0-1 10,-4-3 0,-1 4 0,1 4 0,0 3 0,4-3 0,-9-1 12,5 1-4,4-1-8,-9 1 0,5 3-8,-5 1 8,0 3 15,1 0 8,-5 8 1,0 0 1,0 0-7,8 0-2,-8 0 0,0 0 0,0 0-6,0 0-2,0 0 0,5 12 0,-1 0-8,0-1-9,5 1 9,-5-5-13,5 1 13,0 0 0,-5 0 0,0-1 0,-4-7 0,0 0 0,0 0 0,0 0 0,9 0 0,0 0 0,-1 0 0,5-4 0,-4 1 0,0-1 0,4-4 9,0 0-9,0-3 0,0-1-8,0 4-1,0-3 0,4 3 9,-4-3 12,0 7-2,0-4-1,-4 4-9,-1 4 0,-8 0 0,9 8 8,0 3-8,-5-3 0,0 8 0,1-1 0,-1-7 0,0 7 0,1 1 0,3-5 0,1 1-104,0-1-22,-1 1-5,5-8-1,0 3-79,-4-7-16,4 8-3,0-8-1,0-4-37,0 0-7,0 0-1,-4 1-1,4-1 160,-5 4 32,5-8 6,-8-3 2,-1 3 158,-4-4 32,4 5 7,-4 7 0,-4-8 71,4-4 13,-4 8 4,4 4 0,-5-7-30,5 7-6,-8 0 0,8 0-1,0 0-61,-9 4-12,0 3-2,5 1-1,4 4-41,0-1-8,4 1-2,5 3 0,-5-7-24,9 3-4,-4 1-2,8-4 0,-4-1-14,5 1 0,-1 0-9,5-4 9,-5-4 0,1 3 0,-1-3 13,-4 0-4,0-3 7,-4-1 2,-5 0 0,9 0 0,-9-4 14,1 1 4,-1-1 0,-4-4 0,0 1-23,0-5-4,0 5-1,-4-8 0,-5 3-8,-4 1 0,-4-5 0,4 5 0,-5 3-22,-3-3-6,3 7-2,-3-3 0,8-1-37,-5 5-7,1-5-2,4 8 0,0 0-110,4 4-22,0-4-5,9 4-1,0 0-53,0 0-10,0 0-3,0 0 0</inkml:trace>
          <inkml:trace contextRef="#ctx0" brushRef="#br0" timeOffset="70894.7713">26655 2419 864,'17'4'38,"-8"4"8,4-4-37,-5 3-9,1-3 0,0 4 0,-1 3 296,-3-3 56,-1 4 12,0-1 3,5 1-170,0 3-33,-5-3-8,0 3 0,5-3-80,-5-5-16,5 9-4,-5-5 0,-4-11-39,5 12-8,3-1-1,1-3-8,-9-8 8,0 0-8,0 0 0,0 0 0,0 0 15,0 0-4,0 0-1,0 0 0,13 4 2,-13-4 0,9-4 0,-5-4 0,0-3 21,1-1 5,-1 1 1,0-5 0,1 1-19,-1 0-4,0-1-1,5 1 0,-9 3-15,4 1 0,5 3 8,0-4-8,-1 5 0,-3-1 0,-5 8 8,13-4-8,0 0 0,0 4 0,-5 4 0,5-4 0,5 4 0,-5-4 0,0 0 0,4 0 9,-4-4-9,0 4 0,0-4 0,0 4 0,-4-4 0,4 1 0,0-1 8,-5 4-8,1-8 0,0 8 8,-1-8-8,-8 8 0,0 0 0,0 0 0,0 0 0,0 0 0,0-7 0,0-1-12,-4 0 0,4 8 1,-4-4-10,-9 0-3,4 4 0,-4 0 0,4 4-3,-4 0-1,0 8 0,5-1 0,-1 1 15,5 3 2,-5 1 1,5-1 0,-1 4 10,5-3-13,0 3 5,5 0 8,-5 1-14,8-1 5,1-4 1,4-7 0,0 0-148,4-5-30,-4 1-6</inkml:trace>
        </inkml:traceGroup>
        <inkml:traceGroup>
          <inkml:annotationXML>
            <emma:emma xmlns:emma="http://www.w3.org/2003/04/emma" version="1.0">
              <emma:interpretation id="{B5D001A2-6478-4CB2-BFB2-0000F30AA2D4}" emma:medium="tactile" emma:mode="ink">
                <msink:context xmlns:msink="http://schemas.microsoft.com/ink/2010/main" type="inkWord" rotatedBoundingBox="29033,7580 30353,7558 30363,8113 29043,8135"/>
              </emma:interpretation>
              <emma:one-of disjunction-type="recognition" id="oneOf29">
                <emma:interpretation id="interp138" emma:lang="en-AU" emma:confidence="0">
                  <emma:literal>than</emma:literal>
                </emma:interpretation>
                <emma:interpretation id="interp139" emma:lang="en-AU" emma:confidence="0">
                  <emma:literal>thank</emma:literal>
                </emma:interpretation>
                <emma:interpretation id="interp140" emma:lang="en-AU" emma:confidence="0">
                  <emma:literal>Than</emma:literal>
                </emma:interpretation>
                <emma:interpretation id="interp141" emma:lang="en-AU" emma:confidence="0">
                  <emma:literal>thran</emma:literal>
                </emma:interpretation>
                <emma:interpretation id="interp142" emma:lang="en-AU" emma:confidence="0">
                  <emma:literal>thang</emma:literal>
                </emma:interpretation>
              </emma:one-of>
            </emma:emma>
          </inkml:annotationXML>
          <inkml:trace contextRef="#ctx0" brushRef="#br0" timeOffset="71259.6321">27933 2492 864,'0'0'76,"0"0"-60,0 0-16,0 0 0,0 0 315,9 0 60,4 4 12,4-4 2,-4 0-192,0 0-38,5 0-8,-1 0-2,0-4-65,1 0-12,3 1-4,-3-1 0,-1 4-57,5-4-11,-9-4 0,4 4 0,-4 1-123,4-5-17,-4 0-3,0 0-1061</inkml:trace>
          <inkml:trace contextRef="#ctx0" brushRef="#br0" timeOffset="71468.3058">28050 2115 1440,'0'0'128,"0"0"-103,0 0-25,0 0 0,0 0 144,0 0 23,-4 7 5,4 5 0,4 0-35,-4-1-7,-4 8-2,4 1 0,-4-1-69,-1 4-15,1 0-2,4 4-1,0 4-23,4 4-5,-4-5-1,0 1 0,0 0-52,0 0-10,9-4-2,-5-4-1,5-4-119,-5-3-24,9-5-5</inkml:trace>
          <inkml:trace contextRef="#ctx0" brushRef="#br0" timeOffset="71859.2622">28185 2284 1918,'0'0'42,"0"0"9,0 0 1,0 0 3,8 0-44,-8 0-11,0 0 0,0 0 0,9 8 127,0 4 23,-1 3 5,1 4 1,-5-3-107,1 3-21,-1 4-4,0 4 0,1-4-24,-1 4 8,-4 4-8,4-8 0,1 0 0,-1 0 8,-4-3-8,4 3 0,1-8 0,-1-3 8,0-1-8,-4-11 0,0 0 8,5 4-8,3 4 8,-8-8-8,5-4 10,3-4-2,1 4-8,0-3 12,-5-5 18,5-3 3,-5 3 1,5 1 0,-1-5 0,1 5 0,0-5 0,-1 5 0,-3-5 0,3 1 0,-3 3 0,-1 1 0,0 3-6,-4 8 0,0 0-1,0 0 0,0 0-10,0 0-1,0 0-1,0 0 0,0 0-15,9 8 11,0-1-11,-1 5 10,-3-1-10,3 1 0,1 7-10,4-7 10,0-1-20,-4 1 1,-1 0 1,5-1 0,0-3-18,-4 3-4,0-3-1,-1-4 0,1 0-41,0 0-8,-1-1-2,5-3 0,-4-3-200,0-1-41,4-4-8,-13 8-2</inkml:trace>
          <inkml:trace contextRef="#ctx0" brushRef="#br0" timeOffset="72351.2684">28870 2508 518,'0'0'23,"0"0"5,0 0-28,0 0 0,0-8 0,0 8 0,-5-12 460,5 5 86,0 7 18,0-4 3,-4-4-355,0 1-72,-1-1-13,1 4-3,0-4-67,-9 8-13,0 0-2,4 0-1,0 0-21,-4 4-5,5 0-1,-5 8 0,0-5-14,0 9 0,-5-5 0,5 5-10,0-1 0,5 0 0,-1 5 0,9-9 0,-9 1-3,9-4-1,0 3 0,5-3 0,-5-8-2,8 7 0,1-3 0,0 0 0,4-8 16,-9 0-11,-4 4 11,13-7-10,0-1 10,0-3 0,-4-1 0,-1 4 0,5-3 0,0-1 19,0-3-3,0 3-1,-8-3 1,3 3 1,-3 4 0,-1 1 0,0-5-5,1 8 0,-5-3-1,0 7 0,0 0-11,0 0 8,0 0-8,0 0 8,0 7-8,0 5-12,0-1 2,0 5 1,4-5-30,0 9-5,1-5-2,-1 1 0,0-1-26,1-3-4,-1-1-2,0-3 0,1-1-160,3 1-32,-8-8-6</inkml:trace>
          <inkml:trace contextRef="#ctx0" brushRef="#br0" timeOffset="72496.2759">29008 2435 806,'0'0'36,"0"0"7,0 0-35,0 0-8,0 0 0,0 0 0,0 0 325,0 0 63,5 11 13,-5 1 3,0-1-248,0 1-50,-5 3-10,1 1-1,4-1-59,-4-3-11,-1-1-2,5 5-1,0-9-5,-4 5-1,4-12 0,0 8 0,0-5 5,0-3 1,0 0 0,0 0 0,0 0 4,0 0 1,9-7 0,-1 3 0,1-8-7,0 5 0,-1-1-1,1-4 0,0-3 2,4 3 1,-5 1 0,5-5 0,0 5 2,-4-1 1,4 5 0,-4-5 0,-1 8 3,1 0 0,0 4 0,-9 0 0,0 0-16,8 8-2,1 0-1,0 3 0,-1 1-9,1 3-17,0 1 4,-1 3 1,5-4-135,0 1-26,0-1-6</inkml:trace>
        </inkml:traceGroup>
        <inkml:traceGroup>
          <inkml:annotationXML>
            <emma:emma xmlns:emma="http://www.w3.org/2003/04/emma" version="1.0">
              <emma:interpretation id="{60B26C02-33D8-4DA8-82BC-22A4F7FC58BB}" emma:medium="tactile" emma:mode="ink">
                <msink:context xmlns:msink="http://schemas.microsoft.com/ink/2010/main" type="inkWord" rotatedBoundingBox="30935,7970 30942,7588 30955,7589 30948,7971"/>
              </emma:interpretation>
              <emma:one-of disjunction-type="recognition" id="oneOf30">
                <emma:interpretation id="interp143" emma:lang="en-AU" emma:confidence="0">
                  <emma:literal>I</emma:literal>
                </emma:interpretation>
                <emma:interpretation id="interp144" emma:lang="en-AU" emma:confidence="0">
                  <emma:literal>l</emma:literal>
                </emma:interpretation>
                <emma:interpretation id="interp145" emma:lang="en-AU" emma:confidence="0">
                  <emma:literal>|</emma:literal>
                </emma:interpretation>
                <emma:interpretation id="interp146" emma:lang="en-AU" emma:confidence="0">
                  <emma:literal>1</emma:literal>
                </emma:interpretation>
                <emma:interpretation id="interp147" emma:lang="en-AU" emma:confidence="0">
                  <emma:literal>\</emma:literal>
                </emma:interpretation>
              </emma:one-of>
            </emma:emma>
          </inkml:annotationXML>
          <inkml:trace contextRef="#ctx0" brushRef="#br0" timeOffset="72807.514">29841 2126 2016,'0'0'179,"0"0"-143,0 0-36,0 0 0,0 0 190,0 0 31,0 0 7,0 0 0,0 0-100,0 12-21,0 3-4,0 5-1,0 3-69,0 4-13,-5 0-4,5 3 0,-4 1-16,4 0-9,0 0 1,0 4 0,0-12-120,0 4-23,4 0-5,1-4-1125</inkml:trace>
        </inkml:traceGroup>
        <inkml:traceGroup>
          <inkml:annotationXML>
            <emma:emma xmlns:emma="http://www.w3.org/2003/04/emma" version="1.0">
              <emma:interpretation id="{E1A31415-A7F3-4768-A009-FBCBA64A0E93}" emma:medium="tactile" emma:mode="ink">
                <msink:context xmlns:msink="http://schemas.microsoft.com/ink/2010/main" type="inkWord" rotatedBoundingBox="31247,7434 32736,7411 32746,8006 31256,8030"/>
              </emma:interpretation>
              <emma:one-of disjunction-type="recognition" id="oneOf31">
                <emma:interpretation id="interp148" emma:lang="en-AU" emma:confidence="0">
                  <emma:literal>reflex</emma:literal>
                </emma:interpretation>
                <emma:interpretation id="interp149" emma:lang="en-AU" emma:confidence="0">
                  <emma:literal>Reflex</emma:literal>
                </emma:interpretation>
                <emma:interpretation id="interp150" emma:lang="en-AU" emma:confidence="0">
                  <emma:literal>Keflex</emma:literal>
                </emma:interpretation>
                <emma:interpretation id="interp151" emma:lang="en-AU" emma:confidence="0">
                  <emma:literal>reflux</emma:literal>
                </emma:interpretation>
                <emma:interpretation id="interp152" emma:lang="en-AU" emma:confidence="0">
                  <emma:literal>reflet</emma:literal>
                </emma:interpretation>
              </emma:one-of>
            </emma:emma>
          </inkml:annotationXML>
          <inkml:trace contextRef="#ctx0" brushRef="#br0" timeOffset="73814.9451">30148 2473 1324,'0'0'59,"0"0"12,0 0-57,0 0-14,0 0 0,0 0 0,0 0 236,0 0 44,0 0 8,0 0 3,5 8-157,-1-1-31,0 1-7,-4 4 0,0-12-71,0 0-13,0 7-4,0 1 0,0 4 6,5-5 1,-5-7 0,0 0 0,0 0-4,0 0-1,0 0 0,0 0 0,0 0 18,0 0 3,0 0 1,4-11 0,0-5-16,-4 5-4,0-1 0,5 1 0,3-5 0,-3 1-1,-5 3 0,4-3 0,0 0-11,1-1 0,3 5 0,-3-5 0,3 5 0,-3-1-11,3 4 11,-3 1-12,-1-1 12,0 0 0,5 4-9,-9 4 9,0 0 0,0 0-11,0 0 11,9 0-8,-1 8 8,5-4 0,0 4 0,0-5 0,0 1 0,0 0 0,5 0 0,-1-4 0,-4 4 0,4-4 0,1 0 0,-5 0 0,0 0 0,4-4 0,-4 0 0,-4 0 0,-1 0 0,1 1 8,0-1-8,-9 4 11,4-4 1,-4 4 0,0 0 0,0 0 0,0-12-4,-4 5-8,-1-5 12,1 8-4,-5 0-8,5 1 0,-5-5 0,1 8 0,-1-4-8,-4 0-1,4 4 0,1 0 0,-5 4 1,4 0 0,0 4 0,1 3 0,-1-3-2,-4 3 0,4 5 0,5-1 0,4 4 2,0-3 0,0 3 0,0-3 0,4-1 8,5-3 0,0 3 0,-1-3 0,1-5 0,4 1-20,-4 0 4,4-5 1,0 1-23,0-8-5,0 1-1,-5-1 0,5-4-124,-4 0-24,4 5-6</inkml:trace>
          <inkml:trace contextRef="#ctx0" brushRef="#br0" timeOffset="74262.3751">30807 2199 2113,'0'0'93,"0"0"20,13-11-90,-8 3-23,3-3 0,1-1 0,0 1 148,-1-1 26,1-3 5,-5-1 1,1 1-84,-1 3-17,0-3-3,-4 3-1,-4-3-28,4 3-6,-4 5-1,-1-5 0,1 4-32,0 4-8,-5-3 0,5-1 0,-5 0 0,5 4 0,-5 1 0,9 3 0,0 0 0,0 0 0,-9 0 0,1 7 0,3 5 0,1-1 0,-5 1 0,5 3 0,-5 5-20,5 7-2,-5 0-1,5 7 0,-9 1 7,4 3 0,1 5 1,-1-5 0,5 1 1,-1-1 0,5-3 0,0 0 0,-4-4-115,4-4-23,0-4-5,4 4-632,-4-4-127</inkml:trace>
          <inkml:trace contextRef="#ctx0" brushRef="#br0" timeOffset="74413.69">30638 2357 2034,'0'0'90,"0"0"18,9-3-86,-1-1-22,5-4 0,-13 8 0,0 0 129,5-8 22,16 1 4,-3-1 1,4 0-48,-5 1-8,-4-1-3,4 4 0,-4-4-53,5 1-12,-5-1-1,0 4-1,-5 0-39,1 0-8,0 0-2,-1 1 0,-3 3-183,3-4-37,-8 4-7</inkml:trace>
          <inkml:trace contextRef="#ctx0" brushRef="#br0" timeOffset="74815.0081">30972 2068 2322,'0'0'51,"0"0"10,0 0 3,0 0 1,0 0-52,9 8-13,-9-8 0,4 12 0,-4 7 97,-4-4 17,-1 5 3,1-1 1,0 4-75,-1 0-15,-3 0-4,-1 4 0,0-4-24,5 4 0,0 0 0,-1-4 0,5 1 15,0-5-3,0 0 0,0-3 0,5-5-22,3 1-5,-3-1-1,-1 1 0,-4-12 0,9 7 0,-9-7 0,13 4 0,-5 0 16,5-4 0,-4 0 0,0-4 0,-1 0 0,5 1 8,-4-5 1,0 0 0,-1 4 12,1-3 3,4-5 0,0 4 0,4-3-3,-8-1 0,4 1 0,-4-1 0,4-3 0,0 3 0,-9 1 0,5-5 0,-1 5-1,-3 3 0,-1 0 0,-4 1 0,0-5-8,0 4-1,0 1-1,0 7 0,0 0-10,-9-4 0,9 4 0,-8 0 0,-5 7 0,4-3-17,0 4 4,5 0 1,-5-1 1,1 5 1,3-1 0,1 5 0,-5-5 10,9 5 0,-4-1-9,4 1 9,-4-5 0,4 1 0,0 3 0,4-7 0,-4 4 0,4-5 0,-4-7 0,9 12 0,-9-1 0,9-3 0,-1-4 0,5 0 8,-4-4-8,4 0-9,4-4 9,1 0-13,-1 0-27,-4-4-4,4 1-2,1 3 0,-5-4-202,4 4-40,0-3-8,-4-5-1</inkml:trace>
          <inkml:trace contextRef="#ctx0" brushRef="#br0" timeOffset="75042.9994">31388 2277 2152,'0'0'96,"0"0"19,0 0-92,0 0-23,0 0 0,4 11 0,1 1 156,-1-5 26,-4-7 6,13 16 0,0-5-67,-4 1-13,-1-1-4,5 1 0,-4-4-69,4-1-15,-4 1-2,4 4-1,-5-5-17,1 5 0,0-4-11,-1-1 11,5-3-118,-4 0-17,0 0-3</inkml:trace>
          <inkml:trace contextRef="#ctx0" brushRef="#br0" timeOffset="75205.1648">31635 2280 2530,'0'0'56,"0"0"11,0 0 2,0 0 3,0 0-58,0 0-14,-9 4 0,-4 4 0,0 0 96,0-1 16,-8 1 3,3 4 1,1 3-96,-9 0-20,-4 5 0,8-1 0,9 0-122,4-3-22,-4-1-4,5-3-1008</inkml:trace>
        </inkml:traceGroup>
        <inkml:traceGroup>
          <inkml:annotationXML>
            <emma:emma xmlns:emma="http://www.w3.org/2003/04/emma" version="1.0">
              <emma:interpretation id="{1A68F314-5B46-4E46-A9EA-0213D41BB850}" emma:medium="tactile" emma:mode="ink">
                <msink:context xmlns:msink="http://schemas.microsoft.com/ink/2010/main" type="inkWord" rotatedBoundingBox="33465,7940 33478,7939 33479,7950 33465,7951"/>
              </emma:interpretation>
              <emma:one-of disjunction-type="recognition" id="oneOf32">
                <emma:interpretation id="interp153" emma:lang="en-AU" emma:confidence="0">
                  <emma:literal>4.</emma:literal>
                </emma:interpretation>
                <emma:interpretation id="interp154" emma:lang="en-AU" emma:confidence="0">
                  <emma:literal>42.</emma:literal>
                </emma:interpretation>
                <emma:interpretation id="interp155" emma:lang="en-AU" emma:confidence="0">
                  <emma:literal>K.</emma:literal>
                </emma:interpretation>
                <emma:interpretation id="interp156" emma:lang="en-AU" emma:confidence="0">
                  <emma:literal>2.</emma:literal>
                </emma:interpretation>
                <emma:interpretation id="interp157" emma:lang="en-AU" emma:confidence="0">
                  <emma:literal>k.</emma:literal>
                </emma:interpretation>
              </emma:one-of>
            </emma:emma>
          </inkml:annotationXML>
          <inkml:trace contextRef="#ctx0" brushRef="#br0" timeOffset="76176.1278">32359 2488 2728,'0'0'60,"0"0"13,0 0 3,9-3 0,-5-5-61,-4 8-15,0 0 0,0 0 0,0 0 52,0 0 7,0 0 1,0 0 1,0 0-196,-9 0-39</inkml:trace>
          <inkml:trace contextRef="#ctx0" brushRef="#br0" timeOffset="75613.8124">31926 2042 2106,'17'-8'93,"-4"4"19,-4 4-89,-1-4-23,5 0 0,0 4 0,-4-4 116,-9 4 18,0 0 4,0 0 1,0 0-42,0 0-8,0 0-1,-9 16-1,1-8-51,-1 7-9,-4 0-3,0 1 0,0 7-24,-4-4 0,4 4 0,-5-3 0,1-1 0,4 4-9,-4-4 0,4 0 0,0 1-31,0-5-5,0 4-2,0-3 0,4-1-13,0-3-2,1 3-1,-1-7 0,0 3 8,5-3 2,-5 4 0,9-5 0,0-7 44,0 0 9,0 0 0,0 0 0,0 0 37,0 4 5,0-4 1,9 8 0,-1-4 19,1-4 4,0-4 1,0 4 0,4 0-20,0 0-4,0 0-1,4-4 0,0 0-13,-4 0-2,5 4-1,-1 0 0,0-3-26,1-1 0,3 0 0,-3 0 0,-1 4-17,-4 0-9,0 0-2,0 0 0,-4-4-188,-1 4-37</inkml:trace>
          <inkml:trace contextRef="#ctx0" brushRef="#br0" timeOffset="75865.1127">31722 2153 2253,'0'0'100,"0"0"20,0 0-96,8 4-24,1-4 0,-9 0 0,4 4 160,5 0 26,-9-4 6,13 8 0,-4-1-92,4-3-18,-4 8-4,4-1-1,-9 1-32,9-1-6,-4 5-2,-1-1 0,1 1-17,0-1-4,-1 0-1,-3 5 0,3-1-15,-3 0 0,3-3 8,-3 3-8,-1-4 0,5 1 0,-9 3 0,0 0 0,0 0-31,0 5 1,-5-1 0,1-4 0,0 4-125,-5 0-25,-4-4-4,0 1-2</inkml:trace>
        </inkml:traceGroup>
      </inkml:traceGroup>
      <inkml:traceGroup>
        <inkml:annotationXML>
          <emma:emma xmlns:emma="http://www.w3.org/2003/04/emma" version="1.0">
            <emma:interpretation id="{8A6A6593-55F6-44BE-8338-03E21386E320}" emma:medium="tactile" emma:mode="ink">
              <msink:context xmlns:msink="http://schemas.microsoft.com/ink/2010/main" type="line" rotatedBoundingBox="1501,9202 26139,9029 26147,10165 1509,10338"/>
            </emma:interpretation>
          </emma:emma>
        </inkml:annotationXML>
        <inkml:traceGroup>
          <inkml:annotationXML>
            <emma:emma xmlns:emma="http://www.w3.org/2003/04/emma" version="1.0">
              <emma:interpretation id="{9B663CCB-67D7-44D4-9D21-76E5BAE0330B}" emma:medium="tactile" emma:mode="ink">
                <msink:context xmlns:msink="http://schemas.microsoft.com/ink/2010/main" type="inkWord" rotatedBoundingBox="1548,9292 4544,9506 4502,10106 1505,9892"/>
              </emma:interpretation>
              <emma:one-of disjunction-type="recognition" id="oneOf33">
                <emma:interpretation id="interp158" emma:lang="en-AU" emma:confidence="0">
                  <emma:literal>...There</emma:literal>
                </emma:interpretation>
                <emma:interpretation id="interp159" emma:lang="en-AU" emma:confidence="0">
                  <emma:literal>: There</emma:literal>
                </emma:interpretation>
                <emma:interpretation id="interp160" emma:lang="en-AU" emma:confidence="0">
                  <emma:literal>-"There</emma:literal>
                </emma:interpretation>
                <emma:interpretation id="interp161" emma:lang="en-AU" emma:confidence="0">
                  <emma:literal>"There</emma:literal>
                </emma:interpretation>
                <emma:interpretation id="interp162" emma:lang="en-AU" emma:confidence="0">
                  <emma:literal>'"There</emma:literal>
                </emma:interpretation>
              </emma:one-of>
            </emma:emma>
          </inkml:annotationXML>
          <inkml:trace contextRef="#ctx0" brushRef="#br0" timeOffset="79839.3204">1765 4068 1818,'0'23'80,"0"-23"17,0 0-77,0 0-20,8-3 0,-8-1 0,5-4 86,3 0 14,1 4 2,4 4 1,-4-3-8,4-1-2,4 0 0,0 4 0,5 0-46,-5-4-10,1 0-1,3 0-1,1 0-35,0 1 0,4-5 0,-5-4 0,1-3 0,0 7 0,4-3 0,-9 7 0,-4-4 0,-4 4 0,-1-3 0,5 3-778,-4 4-162</inkml:trace>
          <inkml:trace contextRef="#ctx0" brushRef="#br0" timeOffset="80072.5031">2003 4049 1497,'0'31'66,"4"-16"14,-4-7-64,0 3-16,0 5 0,0-1 0,5 1 106,-1 3 18,5 0 3,-5 1 1,0-1-52,1 0-9,3 4-3,1 0 0,-5-3-24,5-1-6,-9 0-1,9 0 0,-5 1-33,0-5 0,1 0 0,-1 1 0,0-8-36,-4-8-15,0 0-2,0 0-919</inkml:trace>
          <inkml:trace contextRef="#ctx0" brushRef="#br0" timeOffset="81848.7244">2172 4118 806,'0'0'36,"0"-4"7,0 4-35,4-7-8,1-1 0,-5 8 0,0-4 256,0 4 50,0-7 10,0-1 1,0 4-150,0 4-31,-5-8-5,5 8-2,0 0-52,0 0-10,0 0-3,5 8 0,-1 4-25,5 3-6,-5 0-1,5 1 0,8 3-17,-4 4-4,0 0-1,-4 0 0,4-3-10,-5 3 8,1 4-8,4 0 8,-4-4-8,4 0 0,-5-4 0,1-3 0,-5-1 0,5 0 0,0-3-12,-9-4 12,0-8-28,0 0 1,0 0 1,0 0 0,0 0 10,0 0 3,0 0 0,0 0 0,8-8-13,-8 0-2,0 8-1,5-11 0,-5-1 18,0 1 11,-5-5-12,5 5 12,5-5-8,-5 5 8,-5-5 0,5 5 0,0-1-8,0-3 8,5-1 0,-5 1 0,4 3 0,0 1 0,1-1 0,3 1 0,-3-5 0,3 9 0,-8 7 9,5-4-9,-1-4 17,-4 8-1,9-4-1,-9 4 0,8 4 0,1 0 0,0 0 0,-1 3 0,1 5-3,-5 0-1,1-5 0,3 5 0,1 3-11,4-3 10,-13 7-10,9-4 10,-1-3-10,1 7 0,-5-3 0,5-1 8,0 0-8,-1-3 0,1 0 0,0-1 0,-1 1 0,-3-8-9,8 3 9,0-7 0,-9 4-12,5-4 12,-1 0-12,1 0 12,0 0-10,-9 0 10,8-4-8,1 4 8,0-7 0,-9 7 0,4-8 0,5 0 0,-5 0 0,5-3 0,-5 3 0,0-3 0,1-1 0,-1 1 11,0-5-1,1 5 0,-5-1-10,4-3-14,0 3 3,1 0 1,-5 1 59,0-1 12,-5 1 3,5-1 0,-4 1-64,0-1-21,-1 1 0,1-1 0,0 0 21,-1 5 8,-3 3 0,3 0 0,-3 0-8,8 4 0,0 0 0,-9 0 8,0 0-8,5 4 0,4-4 0,-9 8 8,5-4-8,-5 7 0,9 1 0,-4-1-11,4 1 11,0 3 0,0-3 0,4 3 0,1-3 0,-1 3 0,0 1 0,5-5 0,4 5 0,0-9 0,-4 5 8,4-4-8,4 3 0,-4 1 0,4-1 0,1-3 0,-5 0 0,4-1 0,-4-3 0,-4 0 0,4 0-32,0-4-5,4 0-1,5-4 0,-9 4-37,0-4-7,0 0-2,0 0-666,9-3-134</inkml:trace>
          <inkml:trace contextRef="#ctx0" brushRef="#br0" timeOffset="82406.7076">3017 4269 1756,'0'0'39,"0"0"8,0 0 1,0 0 1,0 0-39,0 11-10,0-3 0,5 3 0,-5-3 100,4 4 19,-4-12 3,0 11 1,4-3-41,1 4-8,-1-5-2,0 1 0,1 3-28,3-3-5,-8 4-2,5-5 0,-1-3-21,-4-4-4,0 0 0,4 8-1,-4-8-3,0 0-8,0 0 12,0 0-4,0 0 0,0 0 0,0 0 0,0 0 0,5-8 0,-5-3 0,4 3 0,-4-4 0,-4 1-8,-1-4 0,5-5 0,-4 5 8,4 3-8,-4-3 0,-1-1 0,5 5 8,-8-1-24,8 1-4,-9-1-2,5 5 0,4 7 69,0-8 13,0 8 4,0 0 0,0 0-52,0 0-12,0 0 0,0 0 0,0 0 0,8-4 0,5 0 0,-4 4 0,4 0 0,0 4 0,-4 0 0,8 4 0,-4-5 16,4 1 1,1-4 0,-1 4 0,-4 0-17,0 0 0,0-4 0,4 0 0,-4 0 8,0 0-8,0 4 0,-4-4 0,4 0 11,-4-4-11,4 4 10,-5-4-10,-8 4-14,0 0-9,5-8-1,3 4-1,-8 4 45,9-7 8,-9-1 3,4 0 0,-4 8-23,0-7-8,-4-1 0,4 0 9,0 8-9,-4-8 0,-5-3 0,5 7 0,-9-4 8,8 4-8,-3 4 0,-1-3 8,-4-1-8,0 4 0,9 4 0,-5 3 8,-4 5 2,9-1 0,-5 5 0,5 3 0,-1 4 9,5 0 1,0 0 1,0 4 0,5-3-6,-1 3-2,0-4 0,5 4 0,0-4-13,4-4 0,-5-4 8,5 1-8,5-8-14,-1-1-6,9-7 0,0-4-912,4-3-183</inkml:trace>
          <inkml:trace contextRef="#ctx0" brushRef="#br0" timeOffset="77197.3344">533 4022 1900,'0'0'84,"0"0"18,0 0-82,0 0-20,0-4 0,-8-4 0,8 1 196,0 3 34,0-4 7,0 0 2,-5 5-211,5 3-43,0 0-8,0 0-1,0 0-180,0 7-36</inkml:trace>
          <inkml:trace contextRef="#ctx0" brushRef="#br0" timeOffset="77353.348">399 4430 2163,'0'0'96,"0"0"20,0 0-93,0 0-23,0 0 0,0 0 0,0 0 10,0 0-2,0-3-8,0 3 12,9-8-84,-1 8-18,10-8-3,-1 4-1</inkml:trace>
          <inkml:trace contextRef="#ctx0" brushRef="#br0" timeOffset="77488.7803">993 4350 2584,'0'0'57,"0"0"12,0 0 3,0 0 0,0 0-58,0 0-14,0 0 0,0 0 0,0 0 80,0 0 14,0 0 2,0 0-920,0 0-184</inkml:trace>
        </inkml:traceGroup>
        <inkml:traceGroup>
          <inkml:annotationXML>
            <emma:emma xmlns:emma="http://www.w3.org/2003/04/emma" version="1.0">
              <emma:interpretation id="{2776D919-CAA4-4D7C-B360-E8EC7C5442D4}" emma:medium="tactile" emma:mode="ink">
                <msink:context xmlns:msink="http://schemas.microsoft.com/ink/2010/main" type="inkWord" rotatedBoundingBox="5370,9374 6990,9188 7055,9754 5435,9940"/>
              </emma:interpretation>
              <emma:one-of disjunction-type="recognition" id="oneOf34">
                <emma:interpretation id="interp163" emma:lang="en-AU" emma:confidence="0">
                  <emma:literal>cannot</emma:literal>
                </emma:interpretation>
                <emma:interpretation id="interp164" emma:lang="en-AU" emma:confidence="0">
                  <emma:literal>Cannot</emma:literal>
                </emma:interpretation>
                <emma:interpretation id="interp165" emma:lang="en-AU" emma:confidence="0">
                  <emma:literal>cannel</emma:literal>
                </emma:interpretation>
                <emma:interpretation id="interp166" emma:lang="en-AU" emma:confidence="0">
                  <emma:literal>cannon</emma:literal>
                </emma:interpretation>
                <emma:interpretation id="interp167" emma:lang="en-AU" emma:confidence="0">
                  <emma:literal>canned</emma:literal>
                </emma:interpretation>
              </emma:one-of>
            </emma:emma>
          </inkml:annotationXML>
          <inkml:trace contextRef="#ctx0" brushRef="#br0" timeOffset="83081.991">4439 4145 1555,'0'0'138,"0"0"-110,-9-7-28,9 7 0,-4-8 164,-5 0 27,-4 8 5,5-4 2,8 4-74,-9-4-14,0 4-3,-4 4-1,0 0-34,0 4-6,5 0-2,-1 3 0,0 1-51,5 3-13,0 1 0,4-1 0,0 8 0,0-4 0,0 4 0,4-3 0,5-5 23,-5 1 1,5-1 1,-5-3 0,9-1-37,0 1-7,0 3-1,0-3-1,0-5-119,0-3-23,9 0-5,-5-4-588,-4-4-117</inkml:trace>
          <inkml:trace contextRef="#ctx0" brushRef="#br0" timeOffset="83449.8094">4695 4126 345,'-9'8'15,"9"-4"4,-9-1-19,5-3 0,-5-3 0,1-1 0,-1 4 413,0-4 79,1 8 16,-5-4 4,4 0-312,0 4-61,1 3-13,3 1-2,-3-4-55,-1 4-10,0 3-3,5 1 0,0-1-23,4-3-5,-9 4 0,9-1-1,-4 1-17,8-1-10,-4 1 12,0 3-12,0 1-9,0-9-9,4 5-2,1-1 0,-5-3 37,4 0 7,-4-8 2,4 8 0,5 3-42,-9-11-8,0 0-1,9 0-1,-1 0 49,1-4 9,-5-3 3,5-1 0,0 0-35,-9 8 0,0-8 0,4-3 0,0-1 0,1-3 0,-5 3 0,4 1-12,-4-9 12,0 9 0,4 3-10,-4 1 10,0-5 0,0 12 0,0-8 0,0 8 0,0-7 0,0 7 0,0 0 0,0 0 0,0 0 0,0 0 12,0 0-12,0 0 12,0 0-12,9 3 8,-9-3-8,9 12 8,-5-4-8,5 7 0,-1 0 0,1 5 8,-5-5-8,5-3-12,0-1 2,4 5 1,-9-5-69,0 1-14,5-4-2,0-1-1141</inkml:trace>
          <inkml:trace contextRef="#ctx0" brushRef="#br0" timeOffset="83839.4004">4773 4165 1440,'4'-12'128,"-4"12"-103,0 0-25,0 0 0,0 0 172,0 0 28,0 0 7,0 0 1,0 0-55,9 15-10,-1-3-3,-3 7 0,-1-3-70,0-5-14,-4-11-4,5 12 0,-1-1-29,0 1-7,-4-12 0,0 0-1,5 11-6,-5-11-1,0 0 0,0 0 0,0 0-24,0 0-6,0 0-1,0 0 0,0 0 41,0 0 8,4-7 2,-4-1 0,-4-4-28,4 1 0,4-1 0,0 1-11,-4-1 11,0 1 0,-8 3 0,8-4 0,8 5 0,-3-1 0,-5 8 0,4-12 0,5-3-20,0 7-3,-9 8 0,0 0 0,8 4 51,5-4 9,0 4 3,-13-4 0,0 0-22,13 8-4,0 3-1,5 1 0,-10 7-13,5-3 0,0-1 8,0-3-8,0-1 10,13 16-1,-8-12 0,-14-7 0,5 4-58,-1-5-12,-3 5-3,3-4 0,1-8-153,-5 4-31,1 15-7,-5-19-1</inkml:trace>
          <inkml:trace contextRef="#ctx0" brushRef="#br0" timeOffset="84199.6497">5094 4037 2188,'-5'24'48,"1"-5"11,4-4 1,0-7 1,0 3-49,4-7-12,-4 8 0,5-1 0,-1 1 105,0 0 19,-4 3 3,5-3 1,-1-1-62,0-3-12,1 3-2,-1-3-1,-4-8-31,4 12-5,1 3-2,-5-7 0,0-8 27,4 11 6,-4-3 1,0-8 0,0 0-31,0 0-7,0 0-1,0 0 0,0 0 1,0 0 0,0 0 0,0 0 0,9-8-9,-5-3 0,-4-5-10,4 1 10,1 0 0,-1 3 0,-4-3-8,9 3 8,-5 4 0,0-3 0,1 3 0,-1 0-9,-4 8 9,0-11 0,9 3 0,-5 4 0,-4 4 0,9-4 11,-1-3-3,1 3 0,8 8-8,-8-1 0,0 5 0,-5 4 0,9-1 0,0 1 0,-9-1 0,9 1 0,5 0 0,-5 3 0,-5 0 0,1-3 0,4-1-100,0-3-23,0-4-4</inkml:trace>
          <inkml:trace contextRef="#ctx0" brushRef="#br0" timeOffset="84945.0031">5557 4203 1094,'5'8'97,"-5"-8"-77,0 0-20,0 0 0,0 0 232,0-4 44,-5 0 8,5 0 1,0 4-112,0-7-22,-4-1-5,4 8-1,-9-8-48,9 8-9,0 0-3,0 0 0,0 0-31,0 0-6,0 0-2,0 0 0,0 0-26,0 0-4,0 0-2,0 8 0,5 3-14,-1-3 0,0 0 8,5 3-8,0 1 0,-1-1 0,-3 1-12,3 0 12,5 3-15,-4-7 4,0-4 1,-1-1 0,-8-3 0,0 0 0,9 0 0,-9 0 0,0 0 10,9-3-8,-1-9 8,-3 4-8,-5 8 8,0-11-12,-5-5 12,5 5-12,0-1-8,-4 5-3,-5-5 0,-4 0 0,5 1 0,-5 3 0,-5-3 0,1 3 0,4-4-33,-4 5-6,4-5-2,0 0 0,-5 1 52,-12-8 12,17 7 0,13 12 0,0 0 0,0 0 0,0 0 0,0 0 0,0 0 48,0 0 13,0 0 3,0 0 0,22-4-52,-5 0-12,0 8 0,1 0 0,8-4 0,4 4 0,-4-4 0,0 4 0,0 4 20,0-1 0,4-7 1,-4-4 0,0 1-6,-4-1-2,4 4 0,-4 0 0,-5-4-13,0 0 0,-3 0 0,-1 0 0,0 0-29,-13 4-9,0 0-2,0 0 0,0 0-168,0 0-33</inkml:trace>
          <inkml:trace contextRef="#ctx0" brushRef="#br0" timeOffset="85139.4764">5653 3752 1497,'-5'8'133,"5"4"-106,5-1-27,3 1 0,-8 3 210,9 0 37,0 1 7,4 3 2,4 4-96,0 0-18,5 8-4,-9-8-1,4 12-61,1-4-13,-1 7-3,-4-7 0,4 4-39,1 3-8,-1 1-1,5 7-946,-9-3-189</inkml:trace>
        </inkml:traceGroup>
        <inkml:traceGroup>
          <inkml:annotationXML>
            <emma:emma xmlns:emma="http://www.w3.org/2003/04/emma" version="1.0">
              <emma:interpretation id="{ED15DC16-2DB1-410B-A5EB-5AE77CB77253}" emma:medium="tactile" emma:mode="ink">
                <msink:context xmlns:msink="http://schemas.microsoft.com/ink/2010/main" type="inkWord" rotatedBoundingBox="7718,9308 8576,9491 8470,9986 7612,9803"/>
              </emma:interpretation>
              <emma:one-of disjunction-type="recognition" id="oneOf35">
                <emma:interpretation id="interp168" emma:lang="en-AU" emma:confidence="0">
                  <emma:literal>be</emma:literal>
                </emma:interpretation>
                <emma:interpretation id="interp169" emma:lang="en-AU" emma:confidence="0">
                  <emma:literal>bed</emma:literal>
                </emma:interpretation>
                <emma:interpretation id="interp170" emma:lang="en-AU" emma:confidence="0">
                  <emma:literal>bet</emma:literal>
                </emma:interpretation>
                <emma:interpretation id="interp171" emma:lang="en-AU" emma:confidence="0">
                  <emma:literal>bye</emma:literal>
                </emma:interpretation>
                <emma:interpretation id="interp172" emma:lang="en-AU" emma:confidence="0">
                  <emma:literal>beg</emma:literal>
                </emma:interpretation>
              </emma:one-of>
            </emma:emma>
          </inkml:annotationXML>
          <inkml:trace contextRef="#ctx0" brushRef="#br0" timeOffset="85970.0606">6615 3849 691,'0'0'61,"0"0"-49,0 0-12,0 0 0,0 0 356,0 0 68,-4-4 13,4 4 3,0 0-272,0 0-54,0 0-11,0 0-3,0 0-50,0 15-10,8 1-3,1 7 0,0 11-17,4 1-3,-5 0-1,5 7 0,0-3-8,5 3-8,-5 0 12,0 1-12,0-5 10,-5-3-10,1-4 8,4 0-8,-4-12 8,-1-4-8,-3-3 8,-1-1-8,-4-11-13,0 0-8,0 0-2,0 0 0,0 0 3,4-7 1,-4-9 0,0 1 0,0 0 8,-4-5 2,4 1 0,-4 4 0,4-5 9,0 5 0,0-4 0,0-1 0,0 5 0,4 0 0,-4 3 0,4 0 0,5 5 16,-5-1-2,-4 8 0,0 0 0,0 0 5,13 0 1,5 0 0,-1 8 0,-4-4-5,4 3-1,1 1 0,4 0 0,-5 3-3,0 1-1,1 3 0,-5-3 0,4-1-2,-4 1 0,-4 3 0,-1-3 0,-3-1 0,-1 1 0,-4 0 0,0 3 0,0-15-8,-4 12 12,-1-1-12,-3-3 12,-1-4-12,0 3 0,-8-3-12,4 0 12,-4 0-28,-1-4 1,1 0 1,-1-4 0,5-4-35,0 4-7,-4-3-2,8-5 0,1 1-112,-1-5-22,0 9-5,5-5-747</inkml:trace>
          <inkml:trace contextRef="#ctx0" brushRef="#br0" timeOffset="86233.0885">7049 4242 288,'17'7'12,"-4"-3"4,0-4-16,0 4 0,-4 0 0,4-4 0,0-4 321,4 4 62,-4 0 12,4 0 2,-4 0-213,0-8-44,0 4-8,0 4-1,0-7-3,-4 3 0,0-4 0,-1 1 0,1-5-46,-5 4-10,1 1-1,-1-1-1,-4 8-38,0-12-8,0 1-2,-4 3 0,4 8-13,-9-4-9,0 0 12,1 0-12,-5 1 0,4 3-11,-8 3 0,4 5 0,0-4-9,0 8-1,0-1-1,4 1 0,0 3 8,1 1 2,8-5 0,-5 4 0,5 5 12,5-1 0,3-4 0,1 1 0,4-1 0,4 1 0,1-5 0,3-3 0,5-4 0,5-4-14,3 0 1,1-8-824,0 0-165</inkml:trace>
        </inkml:traceGroup>
        <inkml:traceGroup>
          <inkml:annotationXML>
            <emma:emma xmlns:emma="http://www.w3.org/2003/04/emma" version="1.0">
              <emma:interpretation id="{9D3627A0-DD55-4C06-8B88-C636D9877F37}" emma:medium="tactile" emma:mode="ink">
                <msink:context xmlns:msink="http://schemas.microsoft.com/ink/2010/main" type="inkWord" rotatedBoundingBox="9581,9611 10982,9404 11027,9709 9626,9916"/>
              </emma:interpretation>
              <emma:one-of disjunction-type="recognition" id="oneOf36">
                <emma:interpretation id="interp173" emma:lang="en-AU" emma:confidence="0">
                  <emma:literal>more</emma:literal>
                </emma:interpretation>
                <emma:interpretation id="interp174" emma:lang="en-AU" emma:confidence="0">
                  <emma:literal>move</emma:literal>
                </emma:interpretation>
                <emma:interpretation id="interp175" emma:lang="en-AU" emma:confidence="0">
                  <emma:literal>morn</emma:literal>
                </emma:interpretation>
                <emma:interpretation id="interp176" emma:lang="en-AU" emma:confidence="0">
                  <emma:literal>mode</emma:literal>
                </emma:interpretation>
                <emma:interpretation id="interp177" emma:lang="en-AU" emma:confidence="0">
                  <emma:literal>mole</emma:literal>
                </emma:interpretation>
              </emma:one-of>
            </emma:emma>
          </inkml:annotationXML>
          <inkml:trace contextRef="#ctx0" brushRef="#br0" timeOffset="86895.8705">8496 4145 2260,'-4'8'100,"4"-8"21,0 0-97,0 0-24,0 0 0,0 0 0,0 0 119,-4 4 18,4 4 4,0-1 1,-5 1-73,5 0-14,5 3-3,-5 5-1,4 3-35,-4-4-6,0 1-2,4 3 0,1 0-8,-1-3 0,0-5 0,1 5 0,-1-9 0,-4-7 0,0 0 0,4 8-11,1 0-8,-5-8-1,0 0-1,0 0 0,0 0 2,0 0 1,0 0 0,0 0 0,0-8 5,0-3 1,0 3 0,0-4 0,0-3 0,4 3 1,0-3 0,1 3 0,3-3 11,-3-1 0,-1 5-9,5-1 9,-1 1 0,1 7 0,-9 4 0,0 0 0,4-8 14,-4 8 1,9 0 0,-9 0 0,9 8 0,-1 0 0,5-1 0,-4 1 0,0 0-3,-5-1 0,5 1 0,-1 0 0,-3 0-12,-5-8 11,4 7-11,0 1 10,-4-8-10,9 12 0,-9-12 9,0 0-9,0 0 0,0 0 8,0 0-8,0 0 0,0 0 9,4-4-9,5-4 12,-5 0-12,1-3-9,-1 3-9,0-4-2,1 5 0,-5-9 20,8 5 0,1 3 0,0 0 0,-5 1 24,5-1 9,-5 0 2,-4 8 0,0 0-16,0 0-3,0 0-1,0 0 0,13 0-6,0 8-1,-4 0 0,-1 7 0,5-3-8,0-1 0,0 1 0,-4-5 0,4 5-10,0 0-7,4-1-2,-4-3 0,5 0-105,-5-1-22,0-3-4,0 0-655,4-4-131</inkml:trace>
          <inkml:trace contextRef="#ctx0" brushRef="#br0" timeOffset="87219.0229">9099 4168 1807,'0'0'80,"0"0"16,0 0-76,0 0-20,0 0 0,-4 16 0,-1-1 136,5-15 23,-4 20 5,4-5 0,0-15-61,9 15-13,-5 1-2,5-5-1,-1 1-35,1 3-8,4-7 0,0 4-1,0-5-16,0-3-3,0 4-1,4-4 0,-4 0 0,0-8 0,0 0 0,0-4 0,0 0-1,0 1 0,-4-5 0,4 4 0,-4-3-6,-5-1-2,0 1 0,-4-1 0,0 1-5,0-5-1,-4 5 0,-5-1 0,1-3-8,-5-1 0,0 5 9,-5-5-9,5 9-13,-8-5-7,3 0-2,-3 5 0,3 3-16,1 0-3,4 0-1,-4 0 0,4 1-22,0 3-5,4-4-1,-4 4 0,9 0-42,4 0-9,0 0-2,0 0 0,0 0-125,0 0-26</inkml:trace>
          <inkml:trace contextRef="#ctx0" brushRef="#br0" timeOffset="87768.8441">9329 4107 633,'17'7'28,"-8"-7"6,-5 4-34,5 0 0,-1 4 0,5-4 0,0 3 352,0-3 63,0 0 13,-4 4 2,4-4-250,-4 3-51,-1 1-9,1 0-3,4 0-41,0-1-9,-13-7-2,0 0 0,9 4-43,-1 0-9,-8-4-1,0 0-1,0 0-11,0 0 0,0 0 0,0 0 0,0 0 32,0 0 5,-4-8 1,4-3 0,-4 3-22,-5-4-4,5 1 0,4-5-1,-5 5 1,5-5 1,-4 5 0,4-4 0,0 3 1,4 4 0,-4 1 0,0 7 0,0 0-3,9-4-1,0-4 0,4 4 0,0 4-10,0 0 8,8 0-8,-3 0 8,-1 4-8,5-4 0,-1 4 0,1-4 0,0-4 0,-5 4 0,5-4 0,-5 4 0,0 0 0,1-4 0,-1 0 0,-4-3 0,0 3 0,0 0 0,0-4 0,-4 4 0,-1 1-10,-3-1 10,3-4 0,-8 8-9,0 0 9,0 0 0,-4-8 0,4 8-8,-4-7-4,4 7-1,-9-4 0,0 0 0,1 4-8,-1-4-2,-4 4 0,0 8 0,4 3 9,1 1 2,-1-1 0,0 5 0,1-1 12,3 1-12,5 3 12,-4 0-12,4 0 12,0 5 0,0-5 12,4 0-12,5-7 12,0 3-12,4-3 12,0-1-12,0 1 0,0-8-12,4-4 0,5 3 0,-1-3-210,-3 0-42</inkml:trace>
        </inkml:traceGroup>
        <inkml:traceGroup>
          <inkml:annotationXML>
            <emma:emma xmlns:emma="http://www.w3.org/2003/04/emma" version="1.0">
              <emma:interpretation id="{D57C272E-AD7E-4F91-AD4D-14C4FA06F45C}" emma:medium="tactile" emma:mode="ink">
                <msink:context xmlns:msink="http://schemas.microsoft.com/ink/2010/main" type="inkWord" rotatedBoundingBox="11752,9210 13364,9391 13307,9902 11694,9721"/>
              </emma:interpretation>
              <emma:one-of disjunction-type="recognition" id="oneOf37">
                <emma:interpretation id="interp178" emma:lang="en-AU" emma:confidence="0">
                  <emma:literal>than</emma:literal>
                </emma:interpretation>
                <emma:interpretation id="interp179" emma:lang="en-AU" emma:confidence="0">
                  <emma:literal>thein</emma:literal>
                </emma:interpretation>
                <emma:interpretation id="interp180" emma:lang="en-AU" emma:confidence="0">
                  <emma:literal>thar</emma:literal>
                </emma:interpretation>
              </emma:one-of>
            </emma:emma>
          </inkml:annotationXML>
          <inkml:trace contextRef="#ctx0" brushRef="#br0" timeOffset="87977.8061">10612 4041 1728,'0'0'76,"0"0"16,0 0-73,0 0-19,8 8 0,1 0 0,0-8 208,4 4 39,0-1 7,8-3 2,1 4-154,0-4-30,-5 4-7,0 0-1,5-4-23,0 0-5,-1 0 0,-3 0-1,3 0-56,-3-4-11,-1 4-3,-4 0-834,0-4-167</inkml:trace>
          <inkml:trace contextRef="#ctx0" brushRef="#br0" timeOffset="88186.3437">10750 3791 2124,'0'0'94,"0"0"19,0 0-90,0 15-23,-4 1 0,8 3 0,-4 0 121,5 4 20,3 4 4,1 0 1,0 4-66,-5 4-12,5-1-4,-5 5 0,0-8-20,5 3-4,0-3 0,4-4-1,0 0-114,-5-8-22,1 1-5,4-5-731,0-3-147</inkml:trace>
          <inkml:trace contextRef="#ctx0" brushRef="#br0" timeOffset="88502.6309">10963 3783 2570,'0'0'56,"0"0"12,0 0 3,4 16 1,0 3-57,-4 0-15,5 0 0,3 1 0,-3-1 72,3 8 11,1 4 2,0-4 1,-1 0-18,1 0-3,-5 3-1,5-3 0,-5 0-51,1-4-13,-1-3 0,1-1 0,3-4 0,1-3 0,-5 3 0,1-3 0,-1-8 0,-4-4 0,0 0 0,4 4 0,-4-4 0,9-4 0,0 0 0,-1-4 0,-3 1 0,3-5 0,-3 4 0,3-3 0,-3 3 16,-1-4 0,5 5 0,-5-1 0,0 0-26,-4 8-5,0 0-1,9-4 0,0 8 16,-1 0 0,1 4 0,4 0 0,-9 3 0,9 1 16,-4-1-3,4 1-1,-4 3-70,4-3-14,4 3-4,-4-3 0,0-1-144,0-3-28</inkml:trace>
          <inkml:trace contextRef="#ctx0" brushRef="#br0" timeOffset="88865.1514">11583 4091 2880,'0'0'64,"0"0"12,-9 0 4,0-3 0,5-1-64,-5 4-16,-4 0 0,5 0 0,-1 0 61,-4 4 10,0 3 1,4 1 1,9 0-65,0 3-8,-8 5-13,8 3 3,-5-4 22,5 5 5,0-5 1,0 4 0,0 4-18,5-3 0,-5-5 0,0 0-9,0-3-8,0 3-2,-5-3 0,10 0 0,3-12 0,1 3 0,-9-3 0,4-3 0,1-9 19,3 0-12,5 5 12,0-5-10,-4-3 10,0-1 0,4 1-9,-5-4 9,5-4 0,-4-1 8,0 5 0,-1 0 0,1 3 13,-5 5 3,5-5 0,-5 5 0,1 3 13,-5 8 3,0 0 1,0 0 0,0 0-15,0 0-3,8 4-1,1 8 0,-5-5-22,1 9-15,3-5 3,-3 5 0,3 3-71,-3-7-13,-1 3-4,5 0 0,-1 1-107,1-9-21,-9-7-5</inkml:trace>
          <inkml:trace contextRef="#ctx0" brushRef="#br0" timeOffset="89168.611">11834 4118 691,'0'0'30,"0"0"7,0 0-29,0 12-8,4-4 0,-4 3 0,0-3 367,0 3 72,0 1 14,0 0 3,0-12-308,5 7-61,-5 5-13,0-12-2,0 11-28,0-11-4,4 12-2,-4-12 0,0 0-12,0 0-2,0 0-1,0 0 0,9 0 5,-9 0 0,0 0 1,8-4 0,1-4 9,-5 1 2,5-5 0,-5-3 0,5-5-4,0 1 0,-1-4 0,1 4 0,-5-4-8,5 7-1,0 1-1,4 3 0,-5 1-8,1 3-2,0 4 0,4 4 0,-5 8-4,5-4-2,0 3 0,0 5 0,0 7-10,0 4 12,-4 0-12,0 4 12,4 0-12,-4 4-11,4-4 3,0 4 0,-5-4-131,5-4-25,13 23-6,-4-19-1</inkml:trace>
        </inkml:traceGroup>
        <inkml:traceGroup>
          <inkml:annotationXML>
            <emma:emma xmlns:emma="http://www.w3.org/2003/04/emma" version="1.0">
              <emma:interpretation id="{55D9591C-EAE6-4045-9ECC-44CAF6EA316F}" emma:medium="tactile" emma:mode="ink">
                <msink:context xmlns:msink="http://schemas.microsoft.com/ink/2010/main" type="inkWord" rotatedBoundingBox="14170,9496 15239,9640 15199,9939 14130,9795"/>
              </emma:interpretation>
              <emma:one-of disjunction-type="recognition" id="oneOf38">
                <emma:interpretation id="interp181" emma:lang="en-AU" emma:confidence="0">
                  <emma:literal>one</emma:literal>
                </emma:interpretation>
                <emma:interpretation id="interp182" emma:lang="en-AU" emma:confidence="0">
                  <emma:literal>One</emma:literal>
                </emma:interpretation>
                <emma:interpretation id="interp183" emma:lang="en-AU" emma:confidence="0">
                  <emma:literal>are</emma:literal>
                </emma:interpretation>
                <emma:interpretation id="interp184" emma:lang="en-AU" emma:confidence="0">
                  <emma:literal>om</emma:literal>
                </emma:interpretation>
                <emma:interpretation id="interp185" emma:lang="en-AU" emma:confidence="0">
                  <emma:literal>ae</emma:literal>
                </emma:interpretation>
              </emma:one-of>
            </emma:emma>
          </inkml:annotationXML>
          <inkml:trace contextRef="#ctx0" brushRef="#br0" timeOffset="90063.4901">13069 4103 1843,'0'0'164,"0"0"-132,0 0-32,0 0 0,0 0 150,0 0 23,0 0 5,-8 8 1,8-8-76,-5 7-15,1 1-4,4 4 0,-4-1-52,4 5-10,4-1-2,0 4-1,1 1-19,-1-5 8,5 0-8,-1 1 0,1-1 0,4 1 0,-4-5 0,4 5 0,-4-9 0,-1 5 0,5-8 0,-4 0 0,0-1 8,-1-3-8,-8 0 0,9-3 0,0-1 17,-1-4-3,-3-4-1,-1 5 0,0-5 10,-4 1 1,5-5 1,-5 1 0,-5-1-8,5 5-1,-4-5-1,0 1 0,-1 3-7,-3 1-8,-1-5 11,5 5-11,-5-1 8,0 5-8,-4-1 0,5 0 0,-5 0 0,4 1 0,0 3 0,0 0 0,-4 0-9,5 4 9,-1 4-8,9-4 8,-9 4-24,5 0 0,0 3 0,-1 1 0,5-8-46,0 12-9,0-5-1,5 9-755,-5-5-150</inkml:trace>
          <inkml:trace contextRef="#ctx0" brushRef="#br0" timeOffset="90875.6706">13252 4149 633,'0'0'56,"0"0"-44,0 0-12,0 0 0,8 8 245,5 0 47,-8-1 10,8 1 2,-5 0-108,1-1-22,0 5-4,-1 0-1,1-5-117,0 5-23,-1-1-5,-3 5 0,3-5 19,-3-3 4,-1 4 1,-4-12 0,0 7-26,0-7-5,0 0-1,0 0 0,0 0 8,0 0 2,0 0 0,0 0 0,0 0-6,0 0 0,0 0-1,4-11 0,-4-1-3,0 1-1,0-1 0,0-3 0,0-1 5,5 5 2,-1-5 0,0 5 0,1-5-2,-1 5-1,9-1 0,-4 1 0,-9 3 2,0 8 1,4-8 0,-4 8 0,0 0-8,0 0-2,13 0 0,0 8 0,-4 3-12,4 1 0,0 3 8,0 5-8,0-5 0,4 4 0,-4 1 0,4-1 0,1-4 0,3 1-10,-3-1 10,3-3-12,-3-1 2,3-3 0,-3 0 0,3-4 0,-3-1 10,-1 1 0,0-4-9,1 0 9,-1-4 0,-4 1 0,0-1 0,0 0 0,-4 0 0,-1-4 0,1 1 8,-5-5-8,5 4 13,-9-3-2,0-1-1,0 1 0,0-1 2,0-3 0,0-1 0,-9 1 0,5-1-12,-5 5 8,1-5-8,-1 5 8,0-1-8,1 8 0,-5-3 0,4 7 8,9 0-8,-9 0 0,1 4 0,3 3 0,1 5 8,-5 3-8,9 1 0,0 3 8,9 0-8,-5 4 10,5 0-10,0-3 10,4-1-10,4 0 0,0 1 0,9-1 0,-4-4 0,4 1-9,9-9 0,-1 1 0,-3-4-165,8-8-33,4 0-6</inkml:trace>
        </inkml:traceGroup>
        <inkml:traceGroup>
          <inkml:annotationXML>
            <emma:emma xmlns:emma="http://www.w3.org/2003/04/emma" version="1.0">
              <emma:interpretation id="{BAC8D9DC-3149-4C14-B027-001A7FB46B23}" emma:medium="tactile" emma:mode="ink">
                <msink:context xmlns:msink="http://schemas.microsoft.com/ink/2010/main" type="inkWord" rotatedBoundingBox="16120,9128 17840,9019 17896,9900 16175,10009"/>
              </emma:interpretation>
              <emma:one-of disjunction-type="recognition" id="oneOf39">
                <emma:interpretation id="interp186" emma:lang="en-AU" emma:confidence="0">
                  <emma:literal>reflex</emma:literal>
                </emma:interpretation>
                <emma:interpretation id="interp187" emma:lang="en-AU" emma:confidence="0">
                  <emma:literal>reflet</emma:literal>
                </emma:interpretation>
                <emma:interpretation id="interp188" emma:lang="en-AU" emma:confidence="0">
                  <emma:literal>refleX</emma:literal>
                </emma:interpretation>
                <emma:interpretation id="interp189" emma:lang="en-AU" emma:confidence="0">
                  <emma:literal>ref6X</emma:literal>
                </emma:interpretation>
                <emma:interpretation id="interp190" emma:lang="en-AU" emma:confidence="0">
                  <emma:literal>refkX</emma:literal>
                </emma:interpretation>
              </emma:one-of>
            </emma:emma>
          </inkml:annotationXML>
          <inkml:trace contextRef="#ctx0" brushRef="#br0" timeOffset="91414.2414">15046 4184 1497,'0'-16'66,"4"16"14,-4 0-64,0 0-16,0 0 0,0 0 0,0 0 242,0 0 45,0 0 9,9 12 1,0 3-177,-1-3-36,-3 3-8,-1 1 0,0-5-45,1 1-9,-5-12-2,4 11 0,0 1-12,1 0-8,-5-1 10,0-11-10,0 0 0,0 0 8,0 0-8,0 0 0,0 0 0,0 0 8,0 0-8,0 0 0,0 0 0,0 0 0,0 0 0,-5-4 0,1-7 0,0-1 0,-1 1 0,5-1 0,-4 0 8,0 1-8,4-1 11,4 1-11,-4 3 11,4-3-11,-4 11 10,0 0-10,5-8 9,-5 8-9,8-8 8,1 4-8,-9 4 10,9 0-10,4 0 12,4 4-12,-4-4 9,0 4-9,4-4 0,1 4 9,-1-4-9,1 0 0,3 4 0,-3-8 0,-1 4 0,-4 0 0,4-4 0,-4 4 8,0-4-8,0 0 8,-4 0-8,-9 4 8,0 0-8,0 0 10,0 0-10,0 0 10,0 0-2,-4-7-8,-1 3 12,1-4-4,-5 0-8,5 5 0,-9-1 0,0 0 8,0 0-8,4 4 0,-4 4-10,5-4 10,-1 0-8,0 0 8,9 0 0,-8 8-9,-1-1 9,5 1 0,4-8 0,-5 8 0,1-1-9,0 1 9,8 4-10,-4-1 10,0 1-9,4 3 9,-4-3-8,9-1 8,4 1 0,-4-1-10,4-3 10,4 0 0,0-4-9,5 3 9,-5-7 0,9 4-9,-8-4-30,8-4-5,0 4-2,0-3 0,0-5-118,0 0-23,0 0-5,0 1-536,0-1-107</inkml:trace>
          <inkml:trace contextRef="#ctx0" brushRef="#br0" timeOffset="91703.5508">15822 4026 806,'0'0'72,"0"0"-58,0 0-14,-9-4 0,1-8 265,-1 1 51,0 3 9,5-7 3,-9-1-138,9 9-27,-5-9-6,5 5-1,-1-5-64,1 1-12,0-1-4,-1-3 0,1 0-25,0 0-6,-5-4-1,0 3 0,1 1-11,-1 0-2,-4 3-1,0 1 0,0-1-10,-4 1-1,-1 4-1,1-1 0,-5 0-8,9 5-2,0 7 0,0-4 0,0 4-8,0 4 12,5 3-12,3 5 12,-3 3-12,8 1 0,0 3 0,8 0 0,1 8 0,0 12 0,4-1-9,0 9 9,4-9 0,-4 5-8,4 3 8,1 0 0,-5 0-9,0-3 9,0-1 0,0 0-9,0-3-15,-5 3-2,5-7-1,-4 0 0,0-5-98,-5 1-20,5-8-4,-5-3-1,5-5-102,-9-3-20</inkml:trace>
          <inkml:trace contextRef="#ctx0" brushRef="#br0" timeOffset="91888.8319">15618 4307 1782,'-8'-15'79,"-1"3"16,0 1-76,5-5-19,-5 1 0,5 3 0,-5-7 162,9 7 29,0-3 5,0 3 2,5 1-69,-1 3-13,0 0-4,9 5 0,-4-1-44,4 4-8,0 0-3,9 0 0,-5 4-20,0-1-4,1-3-1,-1 4 0,0 0-19,1 0-4,-1 0-1,0 0 0,1 0-27,-1-1-5,0-3-2,1 4 0,-5-4-98,4-4-20,-4 4-4,4 0-697,-4-3-139</inkml:trace>
          <inkml:trace contextRef="#ctx0" brushRef="#br0" timeOffset="92345.0319">15887 3714 1893,'0'-20'84,"0"20"17,-9-3-81,9 3-20,0 0 0,0 0 0,0 0 158,0 0 27,0 0 6,0 0 1,0 0-68,5 7-14,-1 9-2,0-5-1,1 5-43,-1 7-9,5 0-2,-1 8 0,-3 0-32,3-1-6,1 5-2,4 0 0,-4-4-13,4 3 0,-5 1 0,5-4 0,0-4 0,0 0 0,5-8-8,-5-4 8,0 1-29,0-5 1,0-3 0,4 0 0,-4-4 1,4 0 1,1-8 0,-5 0 0,0 0 18,0-4 8,0 1-8,-5-1 8,5-4 0,-8 1 0,4-1 9,-5-3-9,5-5 24,-5 5-1,0 0-1,-4-5 0,0 5 3,0 0 1,0-1 0,0 1 0,-4 3-1,0-3 0,-5 3 0,5 1 0,-5-1-9,4 8-3,-8 0 0,5 1 0,-1-5-5,0 8 0,1 0-8,-1 8 12,-4-1-12,4 5 0,1 3-9,3 4 9,1 5-10,0 3 10,8-4-10,0 4 10,1-4-9,8 0 9,0 0-8,4-4 8,0 1-8,1-5 8,4 0-8,-1 1 8,1-9-17,-5 5 1,5-8 1,0 0 0,-1 0-19,-3-4-4,3-4-1,-3 0 0,-5 0-98,4-4-20,-4 1-4,0-1-654,0-4-130</inkml:trace>
          <inkml:trace contextRef="#ctx0" brushRef="#br0" timeOffset="92541.7248">16446 3906 1094,'0'0'97,"0"0"-77,0 0-20,0 0 0,0 0 267,-4 8 49,4-8 11,-4 12 1,4-1-144,0-3-28,0-8-7,8 15-1,1-3-54,4 7-11,0-3-3,0-1 0,4 4-28,1 1-7,-1-5-1,0 4 0,5-3-16,-5-5-4,5 5-1,0-1 0,-1-7-23,-3 3 0,-5-3 0,-5 4 0,5-5-56,0 1-7,0 0-1,0-4 0,-4-1-202,0 1-41</inkml:trace>
          <inkml:trace contextRef="#ctx0" brushRef="#br0" timeOffset="92698.8471">16745 3899 2336,'0'0'104,"0"0"20,0 0-99,0 0-25,0 0 0,-8 4 0,-1 3 151,0 1 25,-4 0 4,5 7 2,-5 4-91,0 1-19,0 3-3,0 4-1,4 4-48,0-4-9,1 3-3,-1 1 0,0-4-117,9 0-24,5-4-5,-1 0-1174</inkml:trace>
        </inkml:traceGroup>
        <inkml:traceGroup>
          <inkml:annotationXML>
            <emma:emma xmlns:emma="http://www.w3.org/2003/04/emma" version="1.0">
              <emma:interpretation id="{FE088B6E-A402-4438-8102-D50A812225D9}" emma:medium="tactile" emma:mode="ink">
                <msink:context xmlns:msink="http://schemas.microsoft.com/ink/2010/main" type="inkWord" rotatedBoundingBox="18873,9138 19240,9866 18830,10072 18464,9344"/>
              </emma:interpretation>
              <emma:one-of disjunction-type="recognition" id="oneOf40">
                <emma:interpretation id="interp191" emma:lang="en-AU" emma:confidence="0">
                  <emma:literal>5</emma:literal>
                </emma:interpretation>
                <emma:interpretation id="interp192" emma:lang="en-AU" emma:confidence="0">
                  <emma:literal>4</emma:literal>
                </emma:interpretation>
                <emma:interpretation id="interp193" emma:lang="en-AU" emma:confidence="0">
                  <emma:literal>~</emma:literal>
                </emma:interpretation>
                <emma:interpretation id="interp194" emma:lang="en-AU" emma:confidence="0">
                  <emma:literal>+</emma:literal>
                </emma:interpretation>
                <emma:interpretation id="interp195" emma:lang="en-AU" emma:confidence="0">
                  <emma:literal>$</emma:literal>
                </emma:interpretation>
              </emma:one-of>
            </emma:emma>
          </inkml:annotationXML>
          <inkml:trace contextRef="#ctx0" brushRef="#br0" timeOffset="93433.5947">17526 3818 2185,'-18'-4'96,"18"4"21,0 0-93,0 0-24,-8-4 0,8 4 0,0 0 100,0 0 16,0 0 4,8 8 0,1 3-18,0 5-3,8-5-1,0 1 0,5 3-26,0 5-4,4 3-2,0 4 0,0 0-23,0 0-5,-5 3-1,5 1 0,0 0-29,0-4-8,-4 4 0,0 0 0,4 0 0,-5-1 0,-3 1 0,-5 0 0,-5-4 0,1 0 0,0 0 0,-5 0 0,-13-4-152,9-4-32,5 1-7,-10-5-1101</inkml:trace>
          <inkml:trace contextRef="#ctx0" brushRef="#br0" timeOffset="93257.0717">17725 3775 2592,'9'-15'57,"-9"15"12,4-8 3,5-3 0,-5 3-58,5-4-14,-9 12 0,4-7 0,-4 7 131,0 0 23,0 0 5,0 0 1,0 0-109,0 0-22,-4 11-4,-1-3-1,-3 4-11,-1 3-2,0 8-1,1 4 0,-5 0-10,4 8-12,-8-4 2,4 7 1,0-3-26,0-1-5,-5-3 0,5-4-1,0 0-19,0-4-3,0 0-1,5-3 0,-1-5 0,0-3 0,1-1 0,-1-7 0,0 0 52,9-4 12,0 0 0,0 0 0,0 0 48,0 0 13,0 0 3,0 0 0,0 0-52,0 0-12,0 0 0,13 4 0,0-4 54,5 4 8,-5-4 2,8 0 0,-3 0-52,8 4-12,-5-4 0,5 0 0,5 3 54,-5-3 8,0 4 2,0 0 0,-5-4-52,1 4-12,13-4 0,-9 4 0,-9-4-100,0 0-22,9 0-5,0-4-1,-8 4-114,-5-4-23,13 4-5,-26 0-1</inkml:trace>
        </inkml:traceGroup>
        <inkml:traceGroup>
          <inkml:annotationXML>
            <emma:emma xmlns:emma="http://www.w3.org/2003/04/emma" version="1.0">
              <emma:interpretation id="{3EC39FD7-AEEF-4255-A661-CA1B4C603E51}" emma:medium="tactile" emma:mode="ink">
                <msink:context xmlns:msink="http://schemas.microsoft.com/ink/2010/main" type="inkWord" rotatedBoundingBox="19903,9324 20389,9734 20198,9961 19711,9551"/>
              </emma:interpretation>
              <emma:one-of disjunction-type="recognition" id="oneOf41">
                <emma:interpretation id="interp196" emma:lang="en-AU" emma:confidence="0">
                  <emma:literal>in</emma:literal>
                </emma:interpretation>
                <emma:interpretation id="interp197" emma:lang="en-AU" emma:confidence="0">
                  <emma:literal>In</emma:literal>
                </emma:interpretation>
                <emma:interpretation id="interp198" emma:lang="en-AU" emma:confidence="0">
                  <emma:literal>an</emma:literal>
                </emma:interpretation>
                <emma:interpretation id="interp199" emma:lang="en-AU" emma:confidence="0">
                  <emma:literal>on</emma:literal>
                </emma:interpretation>
                <emma:interpretation id="interp200" emma:lang="en-AU" emma:confidence="0">
                  <emma:literal>An</emma:literal>
                </emma:interpretation>
              </emma:one-of>
            </emma:emma>
          </inkml:annotationXML>
          <inkml:trace contextRef="#ctx0" brushRef="#br0" timeOffset="94140.2941">18761 3903 1594,'0'0'71,"0"0"14,0 0-68,0 0-17,0 0 0,0 0 0,0 0 0,0 0-9,0 0 1,9 11 0,-9-3-45,8 3-9,10 1-2,-5 7 0,0 4 36,-5 0 8,10 4 0,-5-3 1,4 3 19,-4-1 0,-4 1 0,4 0 0,4 0 62,-4-3 16,-9-5 3,9 4 1,0-4 19,0-3 4,-8-1 1,3-3 0,-8-5-16,5 1-3,-5-8-1,0 0 0,0 0-15,0 0-3,0 0-1,0 0 0,4-12 1,0 1 1,1-5 0,-1 1 0,5-4-17,-5-1-3,-4 1-1,0 0 0,0 0-1,4-1-1,-4 1 0,5 4 0,-1-5-8,0 9-2,1 3 0,-5 8 0,4-11-6,-4 11-2,0 0 0,0 0 0,0 0-15,9 11-3,4-3-1,0 7 0,0 5-9,0 3-12,4 0 2,5 0 1,-1-4-110,5 0-21,5 1-5,3-1-1181</inkml:trace>
          <inkml:trace contextRef="#ctx0" brushRef="#br0" timeOffset="93781.1952">18813 4034 1555,'-17'0'68,"17"0"16,13 0-68,-13 0-16,0 0 0,0 0 0,8 7 247,1 5 45,-5-1 10,-4 1 2,-4 0-192,4 7-39,4 0-7,9 4-2,-4-4-51,0 1-13,-9 3 0,0-4 0,-5 0-48,5 1-13,0-5-3,0 0-751,13-3-150</inkml:trace>
        </inkml:traceGroup>
        <inkml:traceGroup>
          <inkml:annotationXML>
            <emma:emma xmlns:emma="http://www.w3.org/2003/04/emma" version="1.0">
              <emma:interpretation id="{234085E3-0694-4CE7-9319-83B1F4B3DAFA}" emma:medium="tactile" emma:mode="ink">
                <msink:context xmlns:msink="http://schemas.microsoft.com/ink/2010/main" type="inkWord" rotatedBoundingBox="20902,9547 21205,9545 21207,9767 20904,9770"/>
              </emma:interpretation>
              <emma:one-of disjunction-type="recognition" id="oneOf42">
                <emma:interpretation id="interp201" emma:lang="en-AU" emma:confidence="0">
                  <emma:literal>a</emma:literal>
                </emma:interpretation>
                <emma:interpretation id="interp202" emma:lang="en-AU" emma:confidence="0">
                  <emma:literal>A</emma:literal>
                </emma:interpretation>
                <emma:interpretation id="interp203" emma:lang="en-AU" emma:confidence="0">
                  <emma:literal>9</emma:literal>
                </emma:interpretation>
                <emma:interpretation id="interp204" emma:lang="en-AU" emma:confidence="0">
                  <emma:literal>d</emma:literal>
                </emma:interpretation>
                <emma:interpretation id="interp205" emma:lang="en-AU" emma:confidence="0">
                  <emma:literal>^</emma:literal>
                </emma:interpretation>
              </emma:one-of>
            </emma:emma>
          </inkml:annotationXML>
          <inkml:trace contextRef="#ctx0" brushRef="#br0" timeOffset="94570.2716">19940 4180 2422,'0'0'108,"-4"-8"21,-1 1-103,1-5-26,0 0 0,4 5 0,-5-5 116,1 4 19,-5 5 3,5-5 1,-5 0-76,1 4-15,-1 1-4,5 3 0,-5-4-25,5 4-6,-5 4-1,0 3 0,1 1-12,-1 7 0,5 1 0,-1-1 0,1 1-26,0 3 2,-1 0 0,1 0 0,4-3-7,0 3-1,0-4 0,0-3 0,0 0 2,0-1 0,0-11 0,0 0 0,0 0 15,0 0 3,0 0 1,0 0 0,13-4 11,-4 4 8,-1-7-8,1-1 11,0-4 7,4 1 2,-5 3 0,1-7 0,-5-1 13,5 9 3,4-5 1,0 4 0,-4 1 8,-1 7 2,5 0 0,-4 3 0,4 1-20,-4 0-4,4 4-1,0 3 0,0 1-22,4-1 0,0 5-10,1-1 10,-1-3-236,0 3-40</inkml:trace>
        </inkml:traceGroup>
        <inkml:traceGroup>
          <inkml:annotationXML>
            <emma:emma xmlns:emma="http://www.w3.org/2003/04/emma" version="1.0">
              <emma:interpretation id="{1BE70D62-2851-4516-9254-4964E0296300}" emma:medium="tactile" emma:mode="ink">
                <msink:context xmlns:msink="http://schemas.microsoft.com/ink/2010/main" type="inkWord" rotatedBoundingBox="21727,9096 25737,9068 25745,10167 21735,10196"/>
              </emma:interpretation>
              <emma:one-of disjunction-type="recognition" id="oneOf43">
                <emma:interpretation id="interp206" emma:lang="en-AU" emma:confidence="0">
                  <emma:literal>quadrilateral.</emma:literal>
                </emma:interpretation>
                <emma:interpretation id="interp207" emma:lang="en-AU" emma:confidence="0">
                  <emma:literal>quadrilateral -</emma:literal>
                </emma:interpretation>
                <emma:interpretation id="interp208" emma:lang="en-AU" emma:confidence="0">
                  <emma:literal>quadrilateral,</emma:literal>
                </emma:interpretation>
                <emma:interpretation id="interp209" emma:lang="en-AU" emma:confidence="0">
                  <emma:literal>quadrilateral _</emma:literal>
                </emma:interpretation>
                <emma:interpretation id="interp210" emma:lang="en-AU" emma:confidence="0">
                  <emma:literal>quadrilateral .</emma:literal>
                </emma:interpretation>
              </emma:one-of>
            </emma:emma>
          </inkml:annotationXML>
          <inkml:trace contextRef="#ctx0" brushRef="#br0" timeOffset="95362.3584">20764 4219 1267,'0'0'112,"0"0"-89,4-4-23,0-4 0,1-4 304,-5 5 57,0-5 11,0 4 3,0 1-242,0-1-48,-9-4-9,5 5-3,-1-5-58,5 8-15,0-3 0,0 7 0,-13-4 0,0 4 0,0 4 0,5-1 0,-5 1 12,4 4 0,-4 4 0,4-1 0,-4 1-40,5 3-8,3-3-1,-3 3-1,3 1 0,1-5 0,4 1 0,4-1 0,-4 1 38,5-5 0,-5-7 0,4 4 0,5 4-27,-5-8 3,5 4 0,-1-4 0,-8 0 24,9-4 16,4-4-3,-4 4 0,-1-7-1,1-1-1,4 1 0,-4-1 0,-5-3 42,-4-1 9,4 1 2,5 0 0,-5 3 0,5-3 0,-5 3 0,5 4 0,-9 8-52,0 0-12,0 0 0,0 0 0,0 0 0,0 0 0,9 8 0,-5 4 0,5-1 30,-1 5 3,1 3 1,0 0 0,-1 4-34,1 0 0,0 4 0,-1 0 0,5 0 0,-8 4 0,3 0-9,-3 4 9,-1-1-20,0 5 0,1-1 1,-1 1 0,0-4-39,1-1-8,-1-3-2,-4 0-822,4-8-165</inkml:trace>
          <inkml:trace contextRef="#ctx0" brushRef="#br0" timeOffset="95731.2034">20985 4172 1900,'0'0'169,"0"0"-135,4-4-34,-4 4 0,4-7 166,-4 7 26,0 0 6,0 0 1,9 0-69,0 4-14,-1-1-2,1 9-1,0 0-60,-5 3-12,5-3-2,-5 7-1,0-4-26,5 8-4,-5-3-8,5-5 11,-5 4-11,5-3 0,-5-1 0,5-3 0,-5-5-18,5 1 1,-9-8 0,0 0 0,9 0-1,-9 0 0,4-8 0,5-3 0,4-1 10,-5-3 8,-3-1-12,-1-3 12,5 4 12,-1-5 8,-3 1 3,3-4 0,-3 0-32,-1-4-7,0 4 0,1 4-1,-1-1 27,-4 5 6,4 3 0,-4 1 1,0 11 8,0 0 2,0 0 0,0 0 0,0 0-8,0 0-2,0 0 0,5 11 0,-1 1-17,5 3 0,-5 1 0,5-5 0,-1 9-35,5-5-1,0-3 0,5 3 0,-5-3-25,0-1-6,4-3-1,0-1 0,-4-3-112,5 0-24,4 0-4,-5-4-520,0-4-105</inkml:trace>
          <inkml:trace contextRef="#ctx0" brushRef="#br0" timeOffset="95948.9297">21644 4138 1677,'0'0'74,"0"0"16,0 0-72,0 0-18,-5-4 0,1-4 0,0 4 176,-1-4 31,1 5 6,0-5 2,-1 4-83,-3-4-17,-5 1-3,4 3-1,-4 4-31,0-4-7,-4 4-1,4 4 0,0 0-57,-5 3-15,5 1 0,-4 4 0,8-1 0,1 1 0,-1 3-9,5 1 9,-5-1-9,5 4 9,-1 1-8,1-5 8,4-4-12,0 1 4,4-4 0,5 3 0,4-7 8,-4 0-8,-9-4 8,8 4-8,5-8 8,-4 4 0,-9 0 0,9-8-8,-1 1 16,5-1 3,-4 0 1,4-3 0,-4-1 11,-1 1 2,1-1 1,4 4 0,-4-3 5,-1 3 1,5 0 0,-4 4 0,0-3-12,-9 7-1,0 0-1,8 0 0,5 0-18,-4 0 0,-9 0 8,13 7-8,0 5-15,-4 3-6,4-3-2,0 0 0,0 3-101,-5-4-21,5 1-4,0 0-730,0-1-145</inkml:trace>
          <inkml:trace contextRef="#ctx0" brushRef="#br0" timeOffset="96361.7293">22003 4188 2066,'0'0'92,"0"0"18,-4-8-88,0 0-22,-5 4 0,5-3 0,-5-1 152,-4 0 25,9 4 6,-9-3 1,0 3-87,0-4-17,0 8-3,4 0-1,-4 0-41,9 4-9,-5 4-2,0-1 0,1 5-24,3-4 0,1 3-14,0 5 5,-1-1-7,5 1-2,0-1 0,0-4 0,5 5-10,-1-1-1,0-7-1,-4-8 0,0 0-20,0 0-4,0 0-1,0 0 0,13 8 19,-13-8 4,13 0 1,5 0 0,-10-8 19,5 0 3,-4-3 1,0 3 0,-1-7-8,-3-1 0,-1-3-1,0 0 0,-4 3-53,5-3-10,-5-4-3,-5-4 0,5 4-1,-4-4 0,0-4 0,-1 4 0,-3 0 44,-1 0 9,5-4 2,-5 0 0,0 4 88,1-3 17,-1-1 4,0 0 1,1 4 46,-1 4 9,0 4 1,5-1 1,0 5-23,-1 3-5,1 1-1,0 3 0,4 8-33,0 0-6,0 0-2,0 0 0,8 12-40,1 7-8,0-4-1,-1 8-1,1 1-18,4 6 0,0 1 0,0 8 0,4-5 0,-4 5-11,0-4 2,5 3 0,-1 5-79,0-9-16,1 1-4,-5-8-787,0 4-157</inkml:trace>
          <inkml:trace contextRef="#ctx0" brushRef="#br0" timeOffset="96716.7837">22211 4095 518,'0'0'46,"5"8"-37,-5 3-9,0-3 0,4 8 309,0-5 60,-4 1 12,5 3 3,3-3-248,1-1-48,-9 5-11,0-5-1,4 5-29,-4-5-6,5 1-1,-1-1 0,-4-11-11,4 8-2,-4 4-1,0-12 0,0 0-13,0 0-2,0 0-1,0 0 0,0 0 6,9-8 2,-5 0 0,5-3 0,-5-1 4,1 0 1,-1 1 0,-4-4 0,9-1-6,-9 1-1,0-5 0,4 5 0,5 3 32,-5 1 7,0-1 1,5 1 0,-5-1-39,5 1-7,-5 3-2,5 4 0,-9 4 24,0 0 4,4 0 0,5 0 1,0 0-17,-1 4-3,-3 4-1,-1-1 0,5-3-6,-1 8-2,-3-1 0,-1 1 0,5-1-8,-5 1 0,1 0 0,3-1 0,1-3-37,-5 0 0,5-1 0,0 1 0,-5 0-118,-4-8-23,0 0-5</inkml:trace>
          <inkml:trace contextRef="#ctx0" brushRef="#br0" timeOffset="96872.091">22367 3768 460,'0'0'20,"0"0"5,0 0-25,0 0 0,0 0 0,0 0 0,0 0 469,0 0 89,0 0 18,0 0-1062,0 0-212</inkml:trace>
          <inkml:trace contextRef="#ctx0" brushRef="#br0" timeOffset="97245.3897">22619 3714 2718,'0'0'60,"-4"-8"12,4-4 2,0 12 2,0 0-60,0 0-16,0-7 0,0 7 0,0 0 103,0 0 17,13 4 4,0-1 1,0 5-70,0 4-15,-5 3-2,10 8-1,-1 4-7,-4 4-2,-9 0 0,9 7 0,-4-3-38,4 4-8,0-1-2,4 5 0,-8-5-32,8-3-8,-4-1 0,0-7-1,0 0-136,0-3-27,0-9-6,0 0-1</inkml:trace>
          <inkml:trace contextRef="#ctx0" brushRef="#br0" timeOffset="97548.9697">23074 4126 864,'0'0'76,"0"0"-60,0 0-16,0-12 0,0 1 343,0-4 65,0 3 14,-4 4 2,-1-7-206,5 3-42,-4 5-8,0-1-1,-1 0-79,5 8-16,-8-4-4,-1 0 0,5 4-31,-5 0-6,0 0-2,-4 8 0,5 0-38,3 3-8,-3 5-2,3-1 0,1 1 31,4-5 5,0 5 2,4-5 0,-4 1-48,5-5-10,-1 5-1,-4-12-1,4 8 23,-4-8 5,5 4 1,-5-4 0,13 3 12,-5-3-9,-8 0 9,5-3-8,3-5 8,1 4 0,0-11 0,-5 7 0,5-4 12,-1 1 2,1-1 0,0 1 0,-5 3 11,5-4 3,-5 5 0,5-1 0,-9 8-2,0 0 0,8 0 0,1 4 0,-9-4-26,9 8 0,-1 3 0,5 1 0,0-1-56,-4 5-16,4-5-3,4 1-1353</inkml:trace>
          <inkml:trace contextRef="#ctx0" brushRef="#br0" timeOffset="97930.9531">23330 3968 2188,'0'0'97,"0"8"20,0-8-93,0 0-24,0 0 0,0 0 0,0 0 112,8 4 19,1-4 3,8 3 1,5 1-23,-5-4-5,-4 0-1,0 0 0,9-7-42,0 7-9,4-4-2,-4 4 0,-9 0-41,4-4-12,0 0 0,1 0 0,-5 4-100,-5 0-25,5 4-5,-4-4-754,-9 0-152</inkml:trace>
          <inkml:trace contextRef="#ctx0" brushRef="#br0" timeOffset="99085.1071">23468 3679 1497,'0'0'133,"0"0"-106,0 0-27,0 0 0,0 0 239,0 0 42,0 0 9,0 0 2,0 0-110,0 0-22,0 0-4,0 0 0,0 0-84,5 8-17,-5 3-3,4 5-1,1 3-17,-1 8-3,0 0-1,5 4 0,-5 0-48,1-4-10,3 7-1,5-3-1,-4 8 30,4-9 16,0-3-1,4-3-1,-4-5-62,5 0-13,-5-4-3,0-3 0,0 0 28,4-1 4,-4-11 2,-4 4 0,-1 0 10,5-4 3,-4-4 0,0 0 0,-1-7 0,1 3 0,0 0 0,-5-3 0,-4-1 45,4 1 8,1-1 3,-5-3 0,0 3-14,0 0-2,-5 1-1,1-1 0,0 1 0,-1-1 0,-3 4 0,3 5 0,5 3-22,0 0 0,0 0 0,0 0 0,-8 3 8,-1 5 0,5 0 0,4 7 0,0 1-8,0 3 0,8 0 0,-3-3 0,3 3 0,1-4 0,0 1 0,4-1-8,-9-7-12,9 0-3,-4-1 0,4 1 0,4-4-9,-8 0-3,-1-4 0,5 0 0,0-4-25,-4 0-6,0 4-1,-1-8 0,1 1-25,-5-1-6,5 0-1,-5 0 0,5 1-5,-5-1 0,1-4-1,3 5 0,-8-1 54,0 8 11,5-4 3,-5 4 0,4-7 113,-4 7 22,4-4 5,-4 4 1,0 0-4,13 0 0,-8-4 0,3 8 0,-8-4-5,5 4-2,-5-4 0,8 7 0,-8-7-57,9 8-11,-5 0-2,5-1-1,-9 1-10,4 4-3,1-5 0,-5-7 0,4 8 5,-4-8 1,0 0 0,0 0 0,0 0-3,0 0 0,0 0 0,0 0 0,4 0 5,5-4 1,0-4 0,-1 1 0,-8-5 0,5-3 0,-1-1 0,0 1 0,1-4-6,-1 3-2,0 1 0,1 3 0,-1 1-10,0-1 0,1 1 0,-1 3 0,5 0-23,-1 1 3,1 3 1,4 0 0,0 4-25,4 0-6,1 0-1,-5-4 0,0 4-18,4 4-4,0-8-1,-4 8 0,5 0 2,-5-4 0,-9 4 0,-4-4 0,13 0 72,-13 0 17,9 3 3,-9-3 0,0 0 59,0 0 12,0 0 2,0 0 1,8 0-16,-8 0-3,0 0-1,0 0 0,0 0-42,0 0-9,0 0-2,0 0 0,-8 0 10,-5 0 1,0 0 1,0 0 0,-5 0-33,5 0 0,0 4 0,0 4 0,-4-4-9,0 3-9,4 5-2,0 0 0,8-5 8,-3 5 0,3-1 1,1 5 0,-5-5 2,9 1 0,0 0 0,0-1 0,9 1 9,0-5-8,-9 1 8,8 0-8,1-1 8,0-7-12,4 0 12,0 0-12,0-3 12,0-1 0,4-8-9,-4 4 9,0 1 0,0-5 0,0 1 8,0-1-8,0 1 13,-4-5-2,-1 5-1,5-1 0,-4 4-2,0 1 0,-9 7 0,0 0 0,0 0-8,0 0 0,0 0 0,0 0 0,4 7 11,5 1 6,-5 7 2,0-3 0,5 3-19,-5-3 0,1 7 0,-1-3 0,5-1-33,-5 0-1,0 1 0,1-1 0,3-3-168,-3 3-34,-1-7-6</inkml:trace>
          <inkml:trace contextRef="#ctx0" brushRef="#br0" timeOffset="99233.9169">24548 3644 2538,'0'0'112,"0"0"24,0 0-109,0 0-27,0 0 0,4 12 0,1 3 111,-5 1 17,8 3 3,-3 8 1,-5 0-58,8 0-11,-8 4-3,5 7 0,-1-3-33,0 4-7,-4 3-2,5-4 0,-1-3-7,5 4-2,-5-9 0,0 5 0,1-4-182,-1-8-37,5 4-7</inkml:trace>
          <inkml:trace contextRef="#ctx0" brushRef="#br0" timeOffset="99378.7504">25003 4384 2833,'0'0'125,"0"0"27,0 0-122,0 0-30,0 0 0,9 0 0,-1-4 38,-8 4 2,9-7 0,-9 7 0,9-4-132,-9 4-25,0 0-6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7:13.244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43791D-B940-4EE9-A379-703035E62B21}" emma:medium="tactile" emma:mode="ink">
          <msink:context xmlns:msink="http://schemas.microsoft.com/ink/2010/main" type="writingRegion" rotatedBoundingBox="1309,7202 28145,6469 28360,14333 1524,15065"/>
        </emma:interpretation>
      </emma:emma>
    </inkml:annotationXML>
    <inkml:traceGroup>
      <inkml:annotationXML>
        <emma:emma xmlns:emma="http://www.w3.org/2003/04/emma" version="1.0">
          <emma:interpretation id="{88126DB5-2948-4C84-A63F-734BCFE0ED3A}" emma:medium="tactile" emma:mode="ink">
            <msink:context xmlns:msink="http://schemas.microsoft.com/ink/2010/main" type="paragraph" rotatedBoundingBox="2676,7036 6653,7139 6622,8332 2645,82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88D071-8051-477C-8DFF-C74304F4491D}" emma:medium="tactile" emma:mode="ink">
              <msink:context xmlns:msink="http://schemas.microsoft.com/ink/2010/main" type="inkBullet" rotatedBoundingBox="2664,7488 3426,7508 3412,8068 2650,8048"/>
            </emma:interpretation>
            <emma:one-of disjunction-type="recognition" id="oneOf0">
              <emma:interpretation id="interp0" emma:lang="en-AU" emma:confidence="0">
                <emma:literal>I)</emma:literal>
              </emma:interpretation>
              <emma:interpretation id="interp1" emma:lang="en-AU" emma:confidence="0">
                <emma:literal>F)</emma:literal>
              </emma:interpretation>
              <emma:interpretation id="interp2" emma:lang="en-AU" emma:confidence="0">
                <emma:literal>F.)</emma:literal>
              </emma:interpretation>
              <emma:interpretation id="interp3" emma:lang="en-AU" emma:confidence="0">
                <emma:literal>I.)</emma:literal>
              </emma:interpretation>
              <emma:interpretation id="interp4" emma:lang="en-AU" emma:confidence="0">
                <emma:literal>t.)</emma:literal>
              </emma:interpretation>
            </emma:one-of>
          </emma:emma>
        </inkml:annotationXML>
        <inkml:trace contextRef="#ctx0" brushRef="#br0">-229-1700 1036,'-5'40'46,"5"-40"10,0 0-45,0 0-11,-9 0 0,5-4 0,4 0 220,-5-4 43,5 8 8,0 0 1,-4-4-142,4 4-29,0 0-5,13-4-2,-4 0-62,0 4-12,5-4-2,0 4-1,4 0 20,0-4 4,0 4 1,1 0 0,-1 0-16,0 4-3,-4-4-1,-1 0 0,6-4-40,-1 4-8,-5-4-2,1 4 0,0 0-176,-5 0-36</inkml:trace>
        <inkml:trace contextRef="#ctx0" brushRef="#br0" timeOffset="172.0942">-170-1579 1670,'0'0'74,"0"0"15,0 0-71,9 0-18,5 0 0,-1 0 0,1 0 99,0 0 16,-1 4 3,1-4 1,0-4-27,-1 4-4,1 0-2,0-4 0,-1 0-40,6 0-8,-1 0-2,-9 0 0,9 0-36,-4 0 0,-1 0-12,1 0-736,-5 0-147</inkml:trace>
        <inkml:trace contextRef="#ctx0" brushRef="#br0" timeOffset="538.9476">35-1935 1612,'4'0'144,"-4"4"-116,0-4-28,5 4 0,0 4 117,4 0 18,0 0 3,0-3 1,5 3-13,-1-4-2,-4 0-1,5 4 0,4 0-53,-4 4-10,0 0-3,-1 0 0,5 0-15,-4-3-3,4 3-1,-4 0 0,4 0-38,0 0 0,-4 0 0,0 0-8,8-4 29,-12 5 7,8-5 0,-5 0 1,6 0-21,-6-4-8,1 4 0,0 4 0,-5-8 8,4 4-8,1 0 0,0-4 9,-14-4-9,4 9 0,5-1 0,-4 4 0,-5-4 9,0 4-9,-5-4 10,-4 4-10,5 0 9,-1 1-9,-9-1 8,1 4-8,-1-4 0,-4 4 0,4 0 0,-4 5 0,0-9-23,4 4 0,1 0 0,3-4 0,-8 0-28,5-3-5,3-1-2,6-4 0,4-4-160,0 0-32</inkml:trace>
      </inkml:traceGroup>
      <inkml:traceGroup>
        <inkml:annotationXML>
          <emma:emma xmlns:emma="http://www.w3.org/2003/04/emma" version="1.0">
            <emma:interpretation id="{909F7B5C-68FD-4544-8811-EE701257E869}" emma:medium="tactile" emma:mode="ink">
              <msink:context xmlns:msink="http://schemas.microsoft.com/ink/2010/main" type="line" rotatedBoundingBox="4369,7080 6653,7139 6622,8332 4338,8273"/>
            </emma:interpretation>
          </emma:emma>
        </inkml:annotationXML>
        <inkml:traceGroup>
          <inkml:annotationXML>
            <emma:emma xmlns:emma="http://www.w3.org/2003/04/emma" version="1.0">
              <emma:interpretation id="{CB888901-0170-4EAE-84DD-107139740561}" emma:medium="tactile" emma:mode="ink">
                <msink:context xmlns:msink="http://schemas.microsoft.com/ink/2010/main" type="inkWord" rotatedBoundingBox="4369,7080 6653,7139 6622,8332 4338,8273"/>
              </emma:interpretation>
              <emma:one-of disjunction-type="recognition" id="oneOf1">
                <emma:interpretation id="interp5" emma:lang="en-AU" emma:confidence="0">
                  <emma:literal>5-32</emma:literal>
                </emma:interpretation>
                <emma:interpretation id="interp6" emma:lang="en-AU" emma:confidence="0">
                  <emma:literal>s. n -2</emma:literal>
                </emma:interpretation>
                <emma:interpretation id="interp7" emma:lang="en-AU" emma:confidence="0">
                  <emma:literal>s. -2</emma:literal>
                </emma:interpretation>
                <emma:interpretation id="interp8" emma:lang="en-AU" emma:confidence="0">
                  <emma:literal>5t..2</emma:literal>
                </emma:interpretation>
                <emma:interpretation id="interp9" emma:lang="en-AU" emma:confidence="0">
                  <emma:literal>5-52</emma:literal>
                </emma:interpretation>
              </emma:one-of>
            </emma:emma>
          </inkml:annotationXML>
          <inkml:trace contextRef="#ctx0" brushRef="#br0" timeOffset="2185.6488">1861-1898 1702,'0'0'76,"0"0"15,0 0-73,0 0-18,4 12 0,1-4 0,4 0 112,-9-8 18,9 4 4,5 0 1,-1 0 11,1 0 2,0-4 1,4 0 0,9-4-85,-9 0-16,1-4-4,3 0-1,1 4 18,0 0 4,-5-4 1,0-1 0,10 1-54,-10 0-12,9 0 0,-9 0 0,-4 4 0,4 0 0,0 0 0,1-4 10,-6 0-131,1 4-27,-5 0-4,-9 4-1083</inkml:trace>
          <inkml:trace contextRef="#ctx0" brushRef="#br0" timeOffset="1919.1359">1956-2218 864,'0'0'38,"0"0"8,5-4-37,-5 4-9,0 0 0,0 0 0,9-4 272,-9 4 53,0 0 11,0 0 1,0 0-206,0 0-42,0 0-8,4 8-1,-4-8-32,0 12-7,0 0-1,-4 0 0,4 4-32,0 5-8,0-9 0,0 4 0,0-8 8,0 4 0,0-4 0,0-8 0,0 0 19,0 0 3,0 0 1,0 0 0,0 0-39,0 0-8,0 0-2,0 0 0,0-8 18,-5 0 0,5 0 0,5-4 9,-5 0-9,4 4 0,1-4 0,0-1 0,-10-3-9,10 4 9,-1 0-12,5 0 12,-9 0 0,5 4 0,-5 3 0,4-3 0,5 4 0,1-4 0,-10 8 8,0 0-8,9 0 0,-9 0 8,0 0-8,0 0 0,13 0 29,-13 0 3,0 0 1,0 0 0,0 0-25,0 0-8,9 8 0,0 0 0,-9-8 0,0 0 0,0 0 0,0 0 0,14 4 13,-14-4-4,0 0-1,0 0 0,14 5-8,-5-5 0,-9 0 0,9-5 0,5-3 0,-5-4 0,0 0 0,-5 4 0,6 0 8,-1-4-8,0 4 0,-9 8 8,0-12-8,0 12 0,4-5 0,-4 5 0,0 0 0,0 0 0,0 0 0,0 0 0,0 0 0,14 9 0,-5 3 0,0 0 0,0 0 0,-4-4 0,-1 8 11,1-4-11,0 1 8,4 3-8,-5 0 0,1 4 0,-1-8 0,1 5-12,-5-1 1,0-4 0,0 4-50,4 0-11,-4-4-1,0 0-696,-4 1-139</inkml:trace>
          <inkml:trace contextRef="#ctx0" brushRef="#br0" timeOffset="2543.0687">2111-1757 1958,'0'0'87,"-18"8"17,4 0-83,14-8-21,0 0 0,5 12 0,-5-12 107,-5 9 17,5-9 3,0 0 1,0 12-57,0-12-11,-4 8-3,4-8 0,9 12-28,-9-12-5,0 0-2,0 0 0,4 8-22,-4-8-20,0 0 4,0 0 1,0 0 63,0 0 13,0 0 3,0 0 0,-13-8-64,8 0-21,19 0 0,-5 0 0,-5 0 21,-4-1 0,5 1 0,4-4 0,0 4 0,0 0 0,0 4 0,0-4 0,1 0 20,3 4-2,-8 0 0,8 0 0,-3 0-18,-1 0 0,-9 4 0,13 0 0,-4 4 24,1 0 2,3-4 0,-4 8 0,-9-8-42,9 12-8,5-4-1,-5 0-1,-4 4 46,4-4 10,0 0 2,0 1 0,0-1-57,0 0-11,-9-8-3</inkml:trace>
          <inkml:trace contextRef="#ctx0" brushRef="#br0" timeOffset="1310.3341">1483-1858 1036,'0'0'46,"0"0"10,0 0-45,0 0-11,0 0 0,0 0 0,0 0 220,0 0 43,0 0 8,0 0 1,0 0-134,-9 8-27,0 4-6,4 0-1,0 5-51,1-5-10,4 4-3,-5-4 0,5 8-26,0-4-6,0 5 0,0-1-8,0 0 0,5-4 0,-1 5 0,6 3 0,-1-4 0,4 4 0,1-7 0,0 3 0,-1 0 0,10 0 0,-5-4-8,5 1 8,0 3 0,-5-4 0,0 0 0,0 0 0,-4-3 18,0 3-3,-5 4-1,0-4 0,-5-4 10,1 0 3,0 5 0,-1-1 0,-4-8-5,-4 4-1,4 0 0,0-12 0,-10 12-9,1 0-1,-4 1-1,-1-1 0,5-4-2,-9 0-8,0 0 12,-1-4-4,1 0-8,4-4 0,-4 0 0,0-4 0,-5-4-39,10 0 0,-6 4 0,6-8 0,-5-4-80,8-1-16,6 1-3,4-4-918</inkml:trace>
          <inkml:trace contextRef="#ctx0" brushRef="#br0" timeOffset="994.3451">1442-1826 518,'0'0'46,"0"0"-37,0 0-9,0 0 0,0 0 276,0 0 52,0 0 12,0 0 1,0 0-175,0 0-35,0 0-7,18-4-2,-4 4-26,-5-4-6,9 4-1,0 0 0,5 0-29,-5 0-7,-4-4-1,4 4 0,0 0-21,0 0-5,-4-4-1,0 4 0,-1-4-17,-3 4-8,3-4 0,-13 4 8,0 0-90,9 0-18,-9 0-4,0 0-662,0 0-132</inkml:trace>
          <inkml:trace contextRef="#ctx0" brushRef="#br0" timeOffset="2913.1691">2776-1607 1728,'0'0'76,"0"0"16,0 0-73,0 0-19,13-4 0,-3 4 0,-1-8 112,4 8 18,5-4 4,-4 4 1,0-4-63,-1 0-12,6 0-2,-6 0-1,1 4-45,0 0-12,-1 0 0,-4 0 0,5-5 0,-5 5 0,-9 0 0,0 0-720,0 0-138</inkml:trace>
          <inkml:trace contextRef="#ctx0" brushRef="#br0" timeOffset="3106.261">2826-1433 2127,'0'0'47,"0"0"9,0 0 3,0 0 1,0 0-48,0 0-12,13 4 0,1-4 0,-5 0 118,5-4 22,0 4 4,4-4 0,-5 0-64,6 0-12,-1-4-4,-4 4 0,-1 4-25,1 0-6,-1-4-1,6-5 0,-6 5-136,1 0-28,-5-4-6</inkml:trace>
          <inkml:trace contextRef="#ctx0" brushRef="#br0" timeOffset="3514.1413">3277-1741 2386,'0'0'106,"9"-8"22,0 0-103,0 0-25,0 0 0,0 0 0,5 0 129,-1 0 21,-4 4 4,10 4 1,-6 0-81,1 4-16,0 0-3,-5 0-1,0 8-25,-5-4-5,6 8 0,-1-4-1,4 0-12,-4 5-3,-4-1 0,0 4 0,4 0-8,-5 1 12,-4-1-12,0 4 12,0 0-12,-4 5-16,-5-1 4,-1 0 1,6 1-29,-1-5-7,-4-4-1,0 0 0,0 1-1,-5-5-1,1 0 0,-1 0 0,0-4-11,1 1-3,-1-5 0,5 0 0,-5-4 52,5-4 12,0 0 0,9 0 0,0 0 0,0 0 8,-4-4 0,-1-4-8,5 0 44,0 8 1,5-9 1,-5 1 0,4-4 10,1 4 1,4 0 1,0 4 0,0 0-11,0 4-3,9-4 0,-4 4 0,4 0-7,-4 0-1,-5 0-1,5 0 0,8 0-27,1 0-8,-5 4 0,5-4 0,0 0 28,0 0 0,-10 4-1,5 0 0,-4 4-27,4-4 0,-4-4-9,4 4 9,-4 0-126,-5-4-18,5 0-4</inkml:trace>
        </inkml:traceGroup>
      </inkml:traceGroup>
    </inkml:traceGroup>
    <inkml:traceGroup>
      <inkml:annotationXML>
        <emma:emma xmlns:emma="http://www.w3.org/2003/04/emma" version="1.0">
          <emma:interpretation id="{2818BCFA-4259-4313-91A7-86C683A2F8EE}" emma:medium="tactile" emma:mode="ink">
            <msink:context xmlns:msink="http://schemas.microsoft.com/ink/2010/main" type="paragraph" rotatedBoundingBox="2894,9117 8376,8795 8439,9876 2958,10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BE3A72F-468C-475B-8423-492FAFF80498}" emma:medium="tactile" emma:mode="ink">
              <msink:context xmlns:msink="http://schemas.microsoft.com/ink/2010/main" type="inkBullet" rotatedBoundingBox="2912,9431 3318,9407 3329,9596 2924,9620"/>
            </emma:interpretation>
            <emma:one-of disjunction-type="recognition" id="oneOf2">
              <emma:interpretation id="interp10" emma:lang="en-AU" emma:confidence="0">
                <emma:literal>=</emma:literal>
              </emma:interpretation>
              <emma:interpretation id="interp11" emma:lang="en-AU" emma:confidence="0">
                <emma:literal>#</emma:literal>
              </emma:interpretation>
              <emma:interpretation id="interp12" emma:lang="en-AU" emma:confidence="0">
                <emma:literal>t</emma:literal>
              </emma:interpretation>
              <emma:interpretation id="interp13" emma:lang="en-AU" emma:confidence="0">
                <emma:literal>z</emma:literal>
              </emma:interpretation>
              <emma:interpretation id="interp14" emma:lang="en-AU" emma:confidence="0">
                <emma:literal>¥</emma:literal>
              </emma:interpretation>
            </emma:one-of>
          </emma:emma>
        </inkml:annotationXML>
        <inkml:trace contextRef="#ctx0" brushRef="#br0" timeOffset="8238.3571">-1 0 806,'4'28'72,"-4"-28"-58,0 0-14,0 0 0,0 0 77,0 0 13,0 0 2,0 0 1,0 0 5,0 0 1,0 0 0,0 0 0,0 0-22,0 0-4,0 0-1,14-4 0,-5 4-6,4 0-2,1 0 0,4 0 0,-4 0-23,4 4-5,-4-4 0,9 4-1,-10 0-21,6-4-4,-1 0-1,0 0 0,5 4-9,4-4 0,-18 0 0,9 0 0,1-4-30,-6 0-8,5 4-2,-18 4-572,0-4-114</inkml:trace>
        <inkml:trace contextRef="#ctx0" brushRef="#br0" timeOffset="8414.8352">94 157 1094,'0'0'97,"0"0"-77,0 0-20,0 0 0,9 4 97,-4 5 16,4-9 3,5 8 1,4-8-15,0 0-3,-4 0-1,8 0 0,-3-4-24,-1 0-5,0 4-1,0-5 0,0 1-29,1 0-7,3 4 0,-12-4-1,3 0-31,5 0 0,-4 0 0,0 0-661,-5-4-127</inkml:trace>
      </inkml:traceGroup>
      <inkml:traceGroup>
        <inkml:annotationXML>
          <emma:emma xmlns:emma="http://www.w3.org/2003/04/emma" version="1.0">
            <emma:interpretation id="{80893273-2A13-4370-B269-64A78693C68A}" emma:medium="tactile" emma:mode="ink">
              <msink:context xmlns:msink="http://schemas.microsoft.com/ink/2010/main" type="line" rotatedBoundingBox="3273,9094 8376,8795 8439,9876 3337,10176"/>
            </emma:interpretation>
          </emma:emma>
        </inkml:annotationXML>
        <inkml:traceGroup>
          <inkml:annotationXML>
            <emma:emma xmlns:emma="http://www.w3.org/2003/04/emma" version="1.0">
              <emma:interpretation id="{04401504-2323-4259-8548-0CFA694574B6}" emma:medium="tactile" emma:mode="ink">
                <msink:context xmlns:msink="http://schemas.microsoft.com/ink/2010/main" type="inkWord" rotatedBoundingBox="3281,9216 3763,9187 3794,9722 3312,9750"/>
              </emma:interpretation>
              <emma:one-of disjunction-type="recognition" id="oneOf3">
                <emma:interpretation id="interp15" emma:lang="en-AU" emma:confidence="0">
                  <emma:literal>`</emma:literal>
                </emma:interpretation>
                <emma:interpretation id="interp16" emma:lang="en-AU" emma:confidence="0">
                  <emma:literal>&gt;</emma:literal>
                </emma:interpretation>
                <emma:interpretation id="interp17" emma:lang="en-AU" emma:confidence="0">
                  <emma:literal>\</emma:literal>
                </emma:interpretation>
                <emma:interpretation id="interp18" emma:lang="en-AU" emma:confidence="0">
                  <emma:literal>&lt;</emma:literal>
                </emma:interpretation>
                <emma:interpretation id="interp19" emma:lang="en-AU" emma:confidence="0">
                  <emma:literal>.</emma:literal>
                </emma:interpretation>
              </emma:one-of>
            </emma:emma>
          </inkml:annotationXML>
          <inkml:trace contextRef="#ctx0" brushRef="#br0" timeOffset="8744.0008">367-215 1807,'0'0'80,"0"0"16,0 0-76,0 0-20,0 0 0,5 8 0,-1 4 106,6-4 18,-6 0 3,5 1 1,0-1-36,0 4-6,10 0-2,-6 0 0,5 0-30,1 0-6,-1 5-2,0-5 0,5 4-14,0-4-2,-1 0-1,1 4 0,0 1-14,0-5-3,-1 0-1,1 4 0,-5-8 2,5 8 1,-5-4 0,5 1 0,-5-5-14,1 0 0,-6 4 0,1-4 0,-5 4 10,0-4-10,-9-8 10,5 12-10,-5 1 10,0-1-10,-9-4 10,-5 0-10,0 0 0,1 4 0,-6-4 0,-3 8-10,-10-4-30,4 1-7,1-1-1,4 0 0,5-4-121,-5-4-25,1 0-5,8-4-836</inkml:trace>
        </inkml:traceGroup>
        <inkml:traceGroup>
          <inkml:annotationXML>
            <emma:emma xmlns:emma="http://www.w3.org/2003/04/emma" version="1.0">
              <emma:interpretation id="{5DDABE16-C963-459C-8619-5649B35CC071}" emma:medium="tactile" emma:mode="ink">
                <msink:context xmlns:msink="http://schemas.microsoft.com/ink/2010/main" type="inkWord" rotatedBoundingBox="4251,9064 6124,8955 6186,10009 4313,10118"/>
              </emma:interpretation>
              <emma:one-of disjunction-type="recognition" id="oneOf4">
                <emma:interpretation id="interp20" emma:lang="en-AU" emma:confidence="0">
                  <emma:literal>(sir)</emma:literal>
                </emma:interpretation>
                <emma:interpretation id="interp21" emma:lang="en-AU" emma:confidence="0">
                  <emma:literal>(sin)</emma:literal>
                </emma:interpretation>
                <emma:interpretation id="interp22" emma:lang="en-AU" emma:confidence="0">
                  <emma:literal>(fine)</emma:literal>
                </emma:interpretation>
                <emma:interpretation id="interp23" emma:lang="en-AU" emma:confidence="0">
                  <emma:literal>(5th)</emma:literal>
                </emma:interpretation>
                <emma:interpretation id="interp24" emma:lang="en-AU" emma:confidence="0">
                  <emma:literal>(fin)</emma:literal>
                </emma:interpretation>
              </emma:one-of>
            </emma:emma>
          </inkml:annotationXML>
          <inkml:trace contextRef="#ctx0" brushRef="#br0" timeOffset="11348.3218">1542-272 1634,'-9'-8'72,"4"8"16,1 4-71,-1 0-17,-4 4 0,0 1 0,0 3 72,0 0 12,0 0 1,-5 4 1,-4 4-18,0 1-4,8 3-1,-3 4 0,-1 1-12,5-5-3,4 0 0,1 9 0,4-5-4,0 0-2,-5 5 0,10 3 0,-5 0-2,4 1 0,-4 3 0,10 5 0,3-5-29,5 5-11,5-1 0,5 5 9,-1-9-9,9-3 0,5-1 0,0-3 0,0 3-180,-4-8-29</inkml:trace>
          <inkml:trace contextRef="#ctx0" brushRef="#br0" timeOffset="9561.6036">1852-142 864,'0'0'76,"0"0"-60,-14 0-16,9 0 0,5 0 186,0 0 34,-9 0 8,0 0 0,5 0-71,-6 0-14,6 8-3,4-8-1,-5 4-111,1 4-28,4 4 0,-5 4 0,5 1 56,0-1 7,5-4 1,-5 4 0,4 0-52,1 1-12,4 3 0,0-4 0,-4 0 0,8 4 0,-4-3 0,5 3 0,0 0-20,-1-4-8,1-4 0,0 9-1,4-9 29,-4 4 0,-1-4 0,1 0 0,-5 0 0,0 0 0,0 1 13,0-1-4,-9-4 10,9 4 1,-4 0 1,4 4 0,-9-4 35,0-3 6,-4-1 2,4 0 0,-10 0-52,1 0-12,0 0 0,-4 0 0,-1 4 20,0-4 2,-4 5 0,0-5 0,0-4-35,4 0-7,-4-4-2,0 0 0,-1 0 22,6-4 0,-1 0 10,5-4-10,-5 3-49,5-3-17,5 0-3,-1 0-1,0 0-149,5-4-29</inkml:trace>
          <inkml:trace contextRef="#ctx0" brushRef="#br0" timeOffset="9294.7151">1783-81 1440,'0'0'128,"0"0"-103,0 0-25,0 0 0,0 0 120,0 0 20,0 0 3,14 0 1,4 8-28,-4-8-6,-1 4-1,1-8 0,4 4-21,0-4-4,1 0 0,-1-5-1,0 5-69,0-4-14,-4 0 0,9 0 0,-10 4 0,-3-4 0,-1 4 0,-5-4 0,-4 8-28,0 0-10,9 0-2,-4-8-720,-5 8-144</inkml:trace>
          <inkml:trace contextRef="#ctx0" brushRef="#br0" timeOffset="10351.3474">2161-110 1728,'18'8'76,"-13"-4"16,4 0-73,0-4-19,-4-4 0,8 0 0,6 0 153,-1 0 27,-5 4 6,6 0 1,-1-4-43,5 4-9,-5 4-2,0-4 0,0-4-83,0 4-17,1-4-3,-1 4-1,-9 0-18,9 0-11,0 4 12,5-4-12,-9-4-21,-1 4-11,1 0-3,0 0 0,-1 0-235,1 0-47,4 4-10,-4-4-1</inkml:trace>
          <inkml:trace contextRef="#ctx0" brushRef="#br0" timeOffset="10112.6497">2220-300 1958,'9'-4'87,"-9"4"17,0 0-83,0 0-21,0 0 0,0 0 0,0 0 107,0 4 17,5 4 3,-5-8 1,0 4-52,0-4-9,0 0-3,0 8 0,5 0-51,-5 5-13,0-13 0,0 8 0,0-8 0,0 0 0,0 0 0,-5 12 0,5-12 0,0 0 0,0 0 0,0 0 0,0 0 0,0 0 0,0 0 0,0 0 0,0 0 0,0 0 0,0-8 0,5 0 0,-1-5 19,1 1 1,-5 0 0,4 0 0,-4 4-32,5-4-7,-5 4-1,4 0 0,-4-5 31,5 5 5,-1 4 2,-4 4 0,0 0-29,5-8-5,-1 4-2,6 4 0,-10 0 18,0 0 0,0 0 0,9 4 0,4 0 16,-4 0 6,1 0 2,-6 4 0,10-4-39,-5 1-7,-5-1-2,-4-4 0,10 0 42,-1 4 8,-9-4 2,0 0 0,0 0-45,4 4-9,5-4-2,-9 0 0,0 0 28,9 0 0,-4 0 0,0-8 0,-1 4 0,1-5 0,-1 5 0,5 0 0,-4-4 0,4 0 0,-9 0 0,4 4 0,1 0 18,-5 4 9,0 0 1,0 0 1,0 0-46,0 0-10,0 0-1,9 4-1,-4 4 29,4-4 0,-5 4 0,1 0 0,4 0 45,-4 1 15,4-5 4,-5 4 0,5 0-103,0-4-20,-9-4-4,10 8-1,-1 4-71,0-4-14,-5 0-3,1 0-1</inkml:trace>
          <inkml:trace contextRef="#ctx0" brushRef="#br0" timeOffset="10674.1361">2439-25 1868,'4'20'41,"1"-11"9,-5-5 2,-5 8 0,5-8-42,-4 4-10,4 0 0,0 0 0,0 4 73,0-4 13,0 0 2,0 5 1,0-1-20,0-4-4,0-8-1,0 0 0,0 0 0,0 0 0,0 0 0,0 0 0,9-8-51,0 4-13,-9-4 0,9-5 0,-4 1 0,-1 0 0,1 0 0,-5 0 0,4 0 54,-4 4 8,9-5 2,-4 5 0,4-4-52,-4 4-12,-1-4 0,5 4 0,0 0 0,1 4 0,-10 4 0,0 0 0,18 0 0,-5 4 0,-13-4 0,10 4 0,-1 0 0,4-4 0,1 4 0,-5 4 0,0 0 0,5-4 0,-14-4 0,9 4 0,-9-4-48,9 4-13,9-8-3,-9 4-751,-9 0-150</inkml:trace>
          <inkml:trace contextRef="#ctx0" brushRef="#br0" timeOffset="10937.5323">2972-462 576,'9'0'51,"-9"0"-41,9 0-10,0 4 0,0 4 360,5 0 71,-5 1 13,4 3 4,6 8-236,-6 0-46,1-4-10,0 9-1,4-5-75,-5 8-16,1-4-2,0 9-1,-1 3-28,1 1-5,0-5-2,-5 4 0,0 5-11,0-5-3,-4 9 0,-1-5 0,1 1-12,-5-5 11,0 5-11,0-1 10,-5-3-18,1-1-4,-1-4-1,-4 5 0,0-5-159,-5 1-32,5-1-7,-9 0-941</inkml:trace>
        </inkml:traceGroup>
        <inkml:traceGroup>
          <inkml:annotationXML>
            <emma:emma xmlns:emma="http://www.w3.org/2003/04/emma" version="1.0">
              <emma:interpretation id="{4B4E26F1-E657-4DDF-A435-339A999349CA}" emma:medium="tactile" emma:mode="ink">
                <msink:context xmlns:msink="http://schemas.microsoft.com/ink/2010/main" type="inkWord" rotatedBoundingBox="6293,8917 7087,8871 7128,9566 6334,9613"/>
              </emma:interpretation>
              <emma:one-of disjunction-type="recognition" id="oneOf5">
                <emma:interpretation id="interp25" emma:lang="en-AU" emma:confidence="0">
                  <emma:literal>"I</emma:literal>
                </emma:interpretation>
                <emma:interpretation id="interp26" emma:lang="en-AU" emma:confidence="0">
                  <emma:literal>"I.</emma:literal>
                </emma:interpretation>
                <emma:interpretation id="interp27" emma:lang="en-AU" emma:confidence="0">
                  <emma:literal>"s</emma:literal>
                </emma:interpretation>
                <emma:interpretation id="interp28" emma:lang="en-AU" emma:confidence="0">
                  <emma:literal>n..</emma:literal>
                </emma:interpretation>
                <emma:interpretation id="interp29" emma:lang="en-AU" emma:confidence="0">
                  <emma:literal>n.</emma:literal>
                </emma:interpretation>
              </emma:one-of>
            </emma:emma>
          </inkml:annotationXML>
          <inkml:trace contextRef="#ctx0" brushRef="#br0" timeOffset="11964.2116">3381-506 633,'5'0'56,"-1"0"-44,-4 0-12,-4 4 0,4 0 296,0 0 58,0 4 11,0 0 3,0 0-192,0-4-39,0 4-7,0 0-2,0 0-102,0 5-26,0-5 0,0 4 0,0-4 30,4-4 1,-4-4 0,0 0 0,0 0-22,0 0-9,0 0 8,0 0-8,0 0 16,0 0-3,0 0 0,0 0 0,0 0 7,0 0 2,5-12 0,-1 0 0,-4 4-11,5-5-3,-5 1 0,5 4 0,-1-4-8,5 4 0,-4-4 0,4 4 0,0 0-12,-4 4 0,-5 4-1,0 0 0,13-4 13,-4 4 0,-9 0 0,14 4 0,0 0 0,-5 4 0,4 4 0,1-4 0,-5-4 12,0 4 4,0 4 2,5-4 0,-5-4-65,5 4-13,-1 5-2,-3-1-704,3-4-141</inkml:trace>
          <inkml:trace contextRef="#ctx0" brushRef="#br0" timeOffset="12254.25">3896-53 1555,'0'0'68,"0"0"16,4 0-68,5 0-16,-4 0 0,-1-4 0,6 0 203,-1 4 37,0 0 7,0 0 1,5-4-136,-1 4-28,5 0-6,-4-4-1,0 0-58,-1 4-19,1-4 10,0 0-10,-5 4-102,0 0-26,0 0-4</inkml:trace>
          <inkml:trace contextRef="#ctx0" brushRef="#br0" timeOffset="12352.7076">4023 97 1958,'0'0'87,"0"0"17,0 0-83,0 0-21,5 12 0,-5-12 0,9 8 107,0-4 17,0 0 3,9 0 1,-4 0-52,4 0-9,-4-4-3,9 0 0,-1 0-147,6 0-29,-6-4-7</inkml:trace>
        </inkml:traceGroup>
        <inkml:traceGroup>
          <inkml:annotationXML>
            <emma:emma xmlns:emma="http://www.w3.org/2003/04/emma" version="1.0">
              <emma:interpretation id="{8AC316E3-22BF-49F5-BA67-9FFA4E642996}" emma:medium="tactile" emma:mode="ink">
                <msink:context xmlns:msink="http://schemas.microsoft.com/ink/2010/main" type="inkWord" rotatedBoundingBox="7670,8958 8383,8916 8426,9652 7713,9694"/>
              </emma:interpretation>
              <emma:one-of disjunction-type="recognition" id="oneOf6">
                <emma:interpretation id="interp30" emma:lang="en-AU" emma:confidence="0">
                  <emma:literal>In</emma:literal>
                </emma:interpretation>
                <emma:interpretation id="interp31" emma:lang="en-AU" emma:confidence="0">
                  <emma:literal>in</emma:literal>
                </emma:interpretation>
                <emma:interpretation id="interp32" emma:lang="en-AU" emma:confidence="0">
                  <emma:literal>2n</emma:literal>
                </emma:interpretation>
                <emma:interpretation id="interp33" emma:lang="en-AU" emma:confidence="0">
                  <emma:literal>2"</emma:literal>
                </emma:interpretation>
                <emma:interpretation id="interp34" emma:lang="en-AU" emma:confidence="0">
                  <emma:literal>If"</emma:literal>
                </emma:interpretation>
              </emma:one-of>
            </emma:emma>
          </inkml:annotationXML>
          <inkml:trace contextRef="#ctx0" brushRef="#br0" timeOffset="12879.7153">4774-166 748,'0'-25'33,"0"17"7,0 0-32,0 0-8,5-4 0,-5 0 0,5 0 353,4-1 69,4 1 14,-4 4 2,5-4-256,0 4-51,-1 0-11,-4 4-1,1 0-47,-1 4-8,4 0-3,6 4 0,-6 4-29,1 4-7,0-4-1,-1 8 0,1 1-16,-5-1-8,-4 4 0,-1 4 8,5 1-8,-4 3-12,-5 0 2,0 5 1,0-5-43,-5 4-8,1 5-1,-5-5-1,-1-4-42,1 5-9,0-5-2,0-4 0,-9-3 5,4-5 1,5-4 0,0 4 0,0-4 39,0-4 8,0 0 2,0-3 0,-1-10 60,1 1 21,0 0 0,0 0 0,0-4 55,5 0 10,-1 4 2,5 4 1,-5-8 31,5 8 7,-4-8 1,4 8 0,4-12-59,1 4-11,0 0-2,8 0-1,1-1-10,-5 5-1,-9 4-1,14-4 0,4 0-20,-5 4-4,1 0-1,4 0 0,1 0-18,-1 4 0,0-4 0,0 4 0,0-4-10,-4 0-6,4 0 0,0 0-1,-4-4-41,0 0-8,4-4-2,-4 4-781,-1 0-157</inkml:trace>
          <inkml:trace contextRef="#ctx0" brushRef="#br0" timeOffset="13256.4152">5193-498 518,'0'0'46,"0"0"-37,0 0-9,0 0 0,0 0 368,0 0 71,0 0 14,0 0 3,0 0-264,0 0-52,0 0-12,9 12-1,1-4-43,-6 4-9,-4-12-2,0 12 0,9 0-57,-9 1-16,0-13 0,0 12 0,0-12 8,0 0-8,0 0 8,0 0-8,0 0 9,0 0-9,0 0 10,0 0-10,0 0 9,0 0-9,0 0 8,0 0-8,5-4 0,4 0 0,-9-4 0,9-1 0,-9 5 8,4-4-8,1 4 0,0 0 8,-1-4 1,5 0 0,-9 4 0,9-4 0,-9 8 2,5 0 0,4 0 0,0 0 0,0 4-2,0 0 0,0 0 0,5 4 0,-5 0-9,0-4 0,10 4 9,-6 4-9,-4-3 0,5-1 0,0-4-10,-1 4 10,1-4-197,0 0-33</inkml:trace>
        </inkml:traceGroup>
      </inkml:traceGroup>
    </inkml:traceGroup>
    <inkml:traceGroup>
      <inkml:annotationXML>
        <emma:emma xmlns:emma="http://www.w3.org/2003/04/emma" version="1.0">
          <emma:interpretation id="{AF52871B-181C-4BDE-A08B-BC851497D511}" emma:medium="tactile" emma:mode="ink">
            <msink:context xmlns:msink="http://schemas.microsoft.com/ink/2010/main" type="paragraph" rotatedBoundingBox="3558,10478 8193,10391 8211,11318 3576,1140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A236B15-99E1-4B32-8453-EDB47BBEAB3B}" emma:medium="tactile" emma:mode="ink">
              <msink:context xmlns:msink="http://schemas.microsoft.com/ink/2010/main" type="inkBullet" rotatedBoundingBox="3558,10478 4277,10464 4290,11185 3572,11199"/>
            </emma:interpretation>
            <emma:one-of disjunction-type="recognition" id="oneOf7">
              <emma:interpretation id="interp35" emma:lang="en-AU" emma:confidence="0">
                <emma:literal>j</emma:literal>
              </emma:interpretation>
              <emma:interpretation id="interp36" emma:lang="en-AU" emma:confidence="0">
                <emma:literal>x</emma:literal>
              </emma:interpretation>
              <emma:interpretation id="interp37" emma:lang="en-AU" emma:confidence="0">
                <emma:literal>X</emma:literal>
              </emma:interpretation>
              <emma:interpretation id="interp38" emma:lang="en-AU" emma:confidence="0">
                <emma:literal>D</emma:literal>
              </emma:interpretation>
              <emma:interpretation id="interp39" emma:lang="en-AU" emma:confidence="0">
                <emma:literal>J</emma:literal>
              </emma:interpretation>
            </emma:one-of>
          </emma:emma>
        </inkml:annotationXML>
        <inkml:trace contextRef="#ctx0" brushRef="#br0" timeOffset="14353.5068">654 1319 1785,'-4'4'79,"4"-4"17,0 0-77,0 0-19,0 0 0,0 0 0,0 0 91,9 0 14,0 4 3,0-4 1,-9 0-25,14 4-4,-5-4-2,4 4 0,6 0-53,-1 0-10,-9-4-3,4 4 0,1 0-12,0 0 0,-5 4 0,0-4 0,0 4-119,-4-3-20,4 3-4</inkml:trace>
        <inkml:trace contextRef="#ctx0" brushRef="#br0" timeOffset="14485.1502">732 1630 1738,'0'0'77,"0"0"16,0 0-74,0 0-19,0 0 0,0 0 0,13 0 69,1-4 11,9 4 1,-1-4 1,1 0-23,4 0-5,5-4-1,0-4 0,0 4-53,0-4 0,0 4-11</inkml:trace>
        <inkml:trace contextRef="#ctx0" brushRef="#br0" timeOffset="16342.1162">823 1044 1522,'0'0'68,"0"0"13,0 0-65,0 0-16,-10 4 0,6-4 0,-1 4 114,5-4 19,0 0 4,5 16 1,-1-8-24,6 8-5,-6-4-1,1 5 0,8-1-13,-4 4-3,5-4-1,4 4 0,-4-3-25,4-1-5,0 4-1,1-4 0,3 4-26,-3-3-6,8-1 0,-9 4-1,0 0-8,5 0-2,0 1 0,0-1 0,-1-8-4,1 4-1,-5 5 0,5-5 0,9 0-1,-5-4-1,-13-4 0,9 4 0,-1-8 0,-3 0 0,-19-4 0,4 8 0,10 1-2,-10-5 0,-4-4 0,0 0 0,-9 8 0,9-8-8,9 8 12,-9 4-4,-9-8 0,-4 4 0,8 0 0,1 0 0,-1 4 1,-9-3 0,-4-1 0,5 4 0,-1-4-9,0 4-11,-9-4 3,1 4 0,3-4-13,6 0-3,-10 5 0,5-5 0,4 0-108,1 0-23,3 0-4,1-4-1114</inkml:trace>
      </inkml:traceGroup>
      <inkml:traceGroup>
        <inkml:annotationXML>
          <emma:emma xmlns:emma="http://www.w3.org/2003/04/emma" version="1.0">
            <emma:interpretation id="{C8C54CD8-5291-427D-AFC7-BE406BC0CF78}" emma:medium="tactile" emma:mode="ink">
              <msink:context xmlns:msink="http://schemas.microsoft.com/ink/2010/main" type="line" rotatedBoundingBox="4951,10515 8194,10454 8211,11318 4967,11378"/>
            </emma:interpretation>
          </emma:emma>
        </inkml:annotationXML>
        <inkml:traceGroup>
          <inkml:annotationXML>
            <emma:emma xmlns:emma="http://www.w3.org/2003/04/emma" version="1.0">
              <emma:interpretation id="{357D32BE-AA15-462A-BE10-D7B3D0AC5640}" emma:medium="tactile" emma:mode="ink">
                <msink:context xmlns:msink="http://schemas.microsoft.com/ink/2010/main" type="inkWord" rotatedBoundingBox="4951,10515 8194,10454 8211,11318 4967,11378"/>
              </emma:interpretation>
              <emma:one-of disjunction-type="recognition" id="oneOf8">
                <emma:interpretation id="interp40" emma:lang="en-AU" emma:confidence="0">
                  <emma:literal>5m:'</emma:literal>
                </emma:interpretation>
                <emma:interpretation id="interp41" emma:lang="en-AU" emma:confidence="0">
                  <emma:literal>5m. W</emma:literal>
                </emma:interpretation>
                <emma:interpretation id="interp42" emma:lang="en-AU" emma:confidence="0">
                  <emma:literal>5=2.</emma:literal>
                </emma:interpretation>
                <emma:interpretation id="interp43" emma:lang="en-AU" emma:confidence="0">
                  <emma:literal>5m:"</emma:literal>
                </emma:interpretation>
                <emma:interpretation id="interp44" emma:lang="en-AU" emma:confidence="0">
                  <emma:literal>5m:''</emma:literal>
                </emma:interpretation>
              </emma:one-of>
            </emma:emma>
          </inkml:annotationXML>
          <inkml:trace contextRef="#ctx0" brushRef="#br0" timeOffset="17182.4325">2735 1165 1807,'-14'12'80,"14"-12"16,0 0-76,0 0-20,0 0 0,0 0 0,5 8 88,-5 0 15,4 5 2,-8-5 1,-1 8-34,1 0-6,4-4-2,4 4 0,-8 5-51,4-5-13,0 4 0,4-4 0,5-4 0,-9 0 0,0 1 0,0-1 0,0-12 0,0 0 0,0 0 0,0 0 0,0 0 0,0 0 0,0 0 0,0 0 0,0-12 0,5 3 0,-1-3 0,-4 0 0,-4 0 54,4 0 8,4 0 2,1-4 0,-5 8-52,4-5-12,-4 5 0,5-4 0,4 4 0,-4 0 0,-5 8 0,0 0 0,9-8 0,0 8 0,-9 0 0,14-4 0,-5 4 0,4 0 0,-13 0 0,9 4 0,0 4 19,1-4 1,-1 0 0,4 4 0,-8 0-20,9-4 0,-5 0 0,0 0 0,4-4 0,-3 4 0,-6-4 0,-4 0 0,9 4 0,-9-4 0,0 0 0,9 0 0,-9 0 0,0 0 0,0 0 0,9-4 0,1-8 0,-1 4 0,0-4 8,0 0-8,-5 0 0,1 0 0,4-1 0,0 1 0,5 0-14,-10 4-6,5 0-2,1 4 0,-1 0 64,0 4 13,0 0 2,0 4 1,0 4-42,5-4-8,-5 8-8,0 4 12,5 1 4,-1-1 0,-4 0 1,10 4 0,-10-4-17,4 1-16,6-1 4,-1-4 0,0 0-152,5-8-31,18 0-5,-9-4-2</inkml:trace>
          <inkml:trace contextRef="#ctx0" brushRef="#br0" timeOffset="14884.1473">2065 1355 748,'-18'12'67,"14"-8"-54,4 0-13,0-4 0,0 0 303,0 0 57,0 0 12,0 0 3,13-4-229,1 0-46,0-4-8,4 0-3,5 4-20,-1 0-4,1 0-1,-5 0 0,5 4 0,0 4 0,-5 4 0,0-4 0,1-4-51,-1 4-13,0 0 0,-4 0 0,-5-12-12,4 8-6,-3 8-1,-1-4 0,-9-4-174,0 0-35,0 8-8,0-8 0</inkml:trace>
          <inkml:trace contextRef="#ctx0" brushRef="#br0" timeOffset="15218.3815">2198 1384 518,'-23'0'46,"18"4"-37,-4 0-9,5-4 0,-6 0 260,1 0 49,-4 0 11,8 4 1,5-4-145,0 0-30,-9 0-6,0 4 0,9-4-59,0 0-11,4 8-2,-4 4-1,10 0-31,-1 0-5,-5 4-2,1 1 0,8-1 5,1 0 1,0 0 0,-1 0 0,6 1-35,-1-5 0,0 4 0,0 0 0,0 0 0,1 1 0,-6 3 0,1-4 0,4 0 0,0 0 0,-4 0 0,-5 1 0,5 3 0,-5-8 0,0 8 0,-4-4 0,-1 1 58,-4-5 5,5 4 1,-5-4 0,0 0-52,-5-4-12,1 5 0,-1-1 0,-4-4 0,4 0 0,-8 0 0,4 0 0,-5-4 0,0-4 0,-8 0 12,3 0-3,1 0-9,-5 0 0,1-8-10,3 0 10,1 4-57,0-4-6,0 0-1,0-4 0,-1-5-102,6 5-21,4-8-4,4 4-794</inkml:trace>
          <inkml:trace contextRef="#ctx0" brushRef="#br0" timeOffset="17713.7883">3805 1594 1958,'0'0'87,"0"0"17,0 0-83,0 0-21,0 0 0,0 0 0,0 0 112,0 0 19,9 0 3,4 0 1,-3-4-63,3 0-12,5-4-2,1 8-1,3-4-199,6 0-40</inkml:trace>
          <inkml:trace contextRef="#ctx0" brushRef="#br0" timeOffset="17586.0221">3714 1384 1152,'0'0'102,"0"0"-82,0 0-20,0 0 0,0 0 261,0 0 48,9 4 10,0-4 1,0 4-165,-5-8-34,10 4-6,-5 0-2,5-4-49,-5 4-11,9 0-1,0 0-1,-4-4-51,4-1 0,-9 5 0,10 0 0,-10 0-13,0 0 3,0 0 1,0 5 0,0-5-207,-9 0-40</inkml:trace>
          <inkml:trace contextRef="#ctx0" brushRef="#br0" timeOffset="18257.5513">4524 1307 1209,'0'0'108,"0"0"-87,0 0-21,0 0 0,0 0 204,5-12 36,4 3 7,0-3 1,0 4-86,0 4-18,0 0-3,5 0-1,4 0-50,0 4-10,0 4-3,5 0 0,-5 4-31,5 0-6,0 4-2,-5 9 0,5-1-25,-5-4-5,0 0 0,1 5-8,-6 3 0,-4 4 0,0-4 0,-4 5 0,-5-1-16,0 4-11,0-3-1,0 3-1,-9-3-43,0-5-8,4-4-1,-8 0-1,3 0-37,-3-3-7,-1-5-2,-4-4 0,0 0 86,-1 0 17,6-4 3,-5-4 1,-1 0 21,6-4 18,-1 4-3,0 0-1,1-8 35,4 4 7,0 8 2,9-4 0,-5-8 18,-4 0 4,9 4 1,0 4 0,0 0-13,0 0-4,0-8 0,0 8 0,9-4-16,5 0-4,-1 0-1,6 4 0,-6 0-3,5 0-1,1 0 0,3 4 0,1 0-21,-5 0-4,10 4-1,-6-4 0,-3-4-13,-1 4 0,0 0 0,5-4 0,0 0-21,-5 0-7,5 0-2,-5 0 0,0 4-177,-4-4-35,4 0-7</inkml:trace>
          <inkml:trace contextRef="#ctx0" brushRef="#br0" timeOffset="18652.5973">5052 1129 2217,'-4'-8'98,"4"8"21,-5-5-95,5 5-24,0 0 0,0 0 0,0 0 121,0 0 20,0 0 4,0 0 1,0 0-74,0 0-16,0 0-2,0 0-1,0 0-29,0 0-7,9 9-1,-9-9 0,0 0-16,0 0 10,0 0-10,9 8 8,-9-8-8,0 0 0,0 0 0,0 0 0,0 0 0,5 0 0,-5 0 0,4-8 8,1-1-8,-1-3 0,1 0 0,0 4 0,-1-4 0,-4 4 0,5-4 0,-1 4 0,-4 8 10,5-8-10,4 4 12,-9 4-12,4-5 18,-4 5-3,10 0-1,-1 0 0,0 0 0,0 5 0,0-1 0,5 0 0,-10 4 2,5 0 0,0 0 0,1 0 0,-6 4-8,5-4-8,5 0 11,-10 4-11,5-3 0,-4 3 0,4-4 0,-4 4 0,-1 0-65,1 0-20,-1-4-4,-4-8-1251</inkml:trace>
        </inkml:traceGroup>
      </inkml:traceGroup>
    </inkml:traceGroup>
    <inkml:traceGroup>
      <inkml:annotationXML>
        <emma:emma xmlns:emma="http://www.w3.org/2003/04/emma" version="1.0">
          <emma:interpretation id="{55258DC7-0596-4EC7-91E9-4354044C1221}" emma:medium="tactile" emma:mode="ink">
            <msink:context xmlns:msink="http://schemas.microsoft.com/ink/2010/main" type="paragraph" rotatedBoundingBox="1441,12026 28277,11294 28307,12390 1471,13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EA6633-642F-4D80-A4AF-769CE851B3C0}" emma:medium="tactile" emma:mode="ink">
              <msink:context xmlns:msink="http://schemas.microsoft.com/ink/2010/main" type="line" rotatedBoundingBox="1441,12026 28277,11294 28307,12390 1471,13122"/>
            </emma:interpretation>
          </emma:emma>
        </inkml:annotationXML>
        <inkml:traceGroup>
          <inkml:annotationXML>
            <emma:emma xmlns:emma="http://www.w3.org/2003/04/emma" version="1.0">
              <emma:interpretation id="{B309C5BB-2AAD-4D5F-8395-1E3A72FDD64F}" emma:medium="tactile" emma:mode="ink">
                <msink:context xmlns:msink="http://schemas.microsoft.com/ink/2010/main" type="inkWord" rotatedBoundingBox="1450,12342 4401,12262 4421,12988 1470,13069"/>
              </emma:interpretation>
              <emma:one-of disjunction-type="recognition" id="oneOf9">
                <emma:interpretation id="interp45" emma:lang="en-AU" emma:confidence="0">
                  <emma:literal>However</emma:literal>
                </emma:interpretation>
                <emma:interpretation id="interp46" emma:lang="en-AU" emma:confidence="0">
                  <emma:literal>*However</emma:literal>
                </emma:interpretation>
                <emma:interpretation id="interp47" emma:lang="en-AU" emma:confidence="0">
                  <emma:literal>#However</emma:literal>
                </emma:interpretation>
                <emma:interpretation id="interp48" emma:lang="en-AU" emma:confidence="0">
                  <emma:literal>#however</emma:literal>
                </emma:interpretation>
                <emma:interpretation id="interp49" emma:lang="en-AU" emma:confidence="0">
                  <emma:literal>*however</emma:literal>
                </emma:interpretation>
              </emma:one-of>
            </emma:emma>
          </inkml:annotationXML>
          <inkml:trace contextRef="#ctx0" brushRef="#br0" timeOffset="28025.4448">-762 3249 979,'0'0'43,"0"0"9,-4 4-41,-10 4-11,5 0 0,0 1 0,4 3 312,1 0 60,-1 4 12,1 0 2,4 9-247,0-5-50,4 4-9,5 0-3,-4-3-8,4 3-1,0-4-1,5 0 0,-5-4-39,4-3-7,6-1-1,-6 0-1,-4-4-10,0-4-1,10 0-8,-6-4 12,1-4-3,0 0-1,-1 0 0,-4-4 0,5 0 16,-9-4 2,-1-5 1,-4-3 0,0 0-27,-4 0 0,-1-5 0,-4 5 0,4-4 0,-8 0 0,-1-1 0,-4 5 0,0 0 0,-1 0 0,10 3 0,-13 1 0,8 4-46,-4 8-14,-5 0-4,9 4 0,-4 0 21,9 4 4,0 0 1,4 8 0,5-12-93,-4 8-18,-1 5-4,5-1-567,5 4-114</inkml:trace>
          <inkml:trace contextRef="#ctx0" brushRef="#br0" timeOffset="27721.2616">-1213 2905 1094,'0'0'97,"0"0"-77,0 0-20,-4 8 0,-1 0 256,5 5 48,0-1 10,0-4 2,0-8-147,9 12-29,5 8-5,-9-4-2,13-8-61,-4 9-12,-5 11-2,9 4-1,-4-7-22,4 3-5,-5 0-1,1 1 0,4 15-3,-4 1-1,4-5 0,-4 5 0,-1-5-43,6-3-9,-1-5-1,9 8-1,-13-7-127,9-5-26,-5-8-5,5 1-961</inkml:trace>
          <inkml:trace contextRef="#ctx0" brushRef="#br0" timeOffset="27495.7057">-1454 3253 2152,'0'0'48,"0"0"9,0 0 3,0 16 0,9 5-48,-4-9-12,-5-12 0,0 0 0,18 8 112,5 0 21,-5-4 4,9 0 1,-8-8-81,3 4-16,6-4-3,-6 0-1,1-4-11,0-4-2,0 0-1,4-1 0,-9 5-23,0 4 0,1 0 0,3 8-12,-8 0-116,0-4-24,-1-8-5,-4 8-951</inkml:trace>
          <inkml:trace contextRef="#ctx0" brushRef="#br0" timeOffset="27294.3091">-1427 2970 2206,'5'-24'48,"-5"24"11,0 0 1,0 12 3,0 0-51,0 4-12,0 0 0,5 5 0,4 3 12,0 4-1,-5 1 0,5-1 0,1 0 5,-6 1 0,5 3 1,5 8 0,0-7-40,-1 3-8,-8-7-1,4-5-1,-5 0-78,1-8-15</inkml:trace>
          <inkml:trace contextRef="#ctx0" brushRef="#br0" timeOffset="28888.0461">-443 3415 230,'0'0'20,"0"0"-20,0 0 0,0 0 0,0 0 402,0 0 76,0 0 15,0 0 3,0 0-255,0 0-51,0 0-10,0 0-3,0 0-73,0 0-16,0 0-2,0 0-1,0 0-41,0 0-9,0 0-2,0 0 0,14 4-8,-5-4-1,0 4-1,0 0 0,0-4-9,5 4-2,-5-8 0,0 4 0,4 4-12,-3-4 9,3 0-9,-4-4 8,5 4-8,0-4 0,-5 0 0,0 0 0,0-4 0,0 0 0,-4 0 0,4 0 0,0-4 0,-5 0 0,1 3 9,0-3-9,-5 4 0,0-4 8,0 4-8,0 8 0,0-8 8,-5 0-8,0 4 8,1-4-8,4 8 0,-5-4 9,1 0-9,-1-1 0,1 1 0,4 4 0,0 0 0,-9-4 0,4 0 0,5 4 0,0 0 0,0 0 0,0 0 0,0 0 0,0 0 0,0 0 0,0 0-13,0 0 3,0 0 1,0 0 0,0 0 1,0 0 0,0 0 0,0 0 0,0 0 8,0 0 0,0 0-9,-9 4 9,4 4 0,5-8 0,0 0 0,0 0 0,0 0 0,0 0 0,0 0 0,0 0 0,0 0 0,0 0 0,0 13 0,0-5 0,5 4 0,-1 0 0,-4-12 0,5 12 0,0 0 0,4 0 0,-5 5 0,1-1 0,-5-4 0,9 0 0,-5 0 0,1 4 0,0-3 0,-1-1 0,1 0 0,4 0 0,-5 0 0,1-4 0,-1 0 0,6 0 0,-10-8 0,0 0 0,0 0 0,0 0 0,0 0 0,0 0 0,9-4 0,-5-4 0,5 0 0,-4 0 0,-1-4 0,1 0 0,-1-4 0,1-1 0,0 1 0,-5 4 0,0-4 0,4 4 0,-4 4 0,0-4 0,5 3 0,-5 1 0,0 4 0,0 4 0,0 0 0,0 0 0,0 0 0,0 0 0,9 0 0,-9 0 0,0 0 0,13 12 0,-3 1 0,3-1 0,-4 0 0,0 0 0,5 0 0,0-4 0,-5 0 0,-9-8 0,0 0 0,9 8 0,9-4 0,-4 0 0,-1-4 0,1 0 0,-5-4 0,0 0 0,0-4 0,-4-4 0,0 0 0,8 0 8,-13-8 1,0 3 0,5 1 0,-5 0 0,0-4 19,-5 4 3,5-1 1,0 1 0,-9 0-64,5 4-13,-1 0-3,0 0 0,-4 4-128,5-1-25,-1 5-6,5 4-606,0 0-122</inkml:trace>
          <inkml:trace contextRef="#ctx0" brushRef="#br0" timeOffset="29209.677">112 3253 1976,'0'0'44,"0"0"8,9 8 3,-4 0 0,4-3-44,0 3-11,-4-4 0,8 0 0,6 0 152,-15-4 28,5 0 5,5 0 2,0 4-99,-1-4-19,1-4-4,-5 0-1,9 0 16,-4 0 4,-5 0 0,5 0 0,-10-1-32,5 5-7,0-8-1,1 4 0,-6 0-44,-4 4-8,5-4-3,-5 4 0,0 0 11,0 0 0,0 0 0,0 0 8,0 0-8,0 0 0,-5-8 0,1 0-8,-6 4-11,1-4-1,0 4-1,5 0 0,-5 4-6,-1 0-1,1 0 0,0 8 0,0-4 3,0 4 0,0-4 0,4 4 0,1 4 11,-1 0 2,1 1 1,4 3 0,4 0 11,-4 0 0,5 0 0,-1 1 0,10 3 0,-9-4 0,4-4 12,0 0-4,4 0 3,-3-4 1,3 1 0,5-1 0,-13-4-12,9-4 0,-1 0 9,1 4-9,0-8 0,-5 4 0,0-4-10,4 4 10,1-8-136,0 4-21,-5-5-4,5 1-645,-5 0-129</inkml:trace>
          <inkml:trace contextRef="#ctx0" brushRef="#br0" timeOffset="29962.1893">518 3249 1702,'0'0'76,"0"0"15,0 0-73,0 0-18,0 0 0,0 0 0,0 8 152,4 0 28,5 9 4,-4-5 2,-1 4-62,5 4-13,-4 0-3,4 1 0,0-5-60,0 0-12,5 0-2,0-4-1,-5 0 3,0 1 1,4-5 0,1 0 0,-5 0-26,0-8-11,-9 0 8,0 0-8,0 0 0,0 0 8,0 0-8,0 0 0,0 0 22,0-8-1,9-12 0,-4 3 0,-5 1-30,0 0-7,0-4 0,-5 0-1,1-1 17,4 1 0,-5 0 0,5 4 0,-4-1 0,4 5 0,-5-4 0,5 8 0,0-4 8,5 8 0,-5 4-8,0 0 12,0 0 0,0 0 0,4-4 0,10 4 0,-14 0-12,14 0 0,-1 0 0,6 8-10,-1-4 10,4 0 16,-3 0-4,-1 0-1,5-4-11,-1 4-16,-3 4 4,-1-4 1,0 0 11,5-4 16,-10-4-4,1 0-1,0 0-11,-1 0 0,1-4 0,-5 4 0,0-4 0,-4 4 0,4 0 9,-4-4-9,-1 0 8,-4 8-8,0 0 10,0 0-10,0 0 10,-4-8-10,-1-5 10,0 5-10,1 0 8,-5 0-8,0 4 0,0 0 9,-1 0-9,1 4 0,-4 0 0,4 0 0,-1 4 0,1 4-9,5 0 9,-1 4-13,-4 5 13,5-1-12,4 0 12,0 4-12,4 4 12,-4-3 0,5 3-10,4 0 10,-5 1 0,10-1 0,-5 0-9,5-8 9,-1 0 0,1 1 0,0-5-8,4-4 8,-4 4 0,-1-8 0,6 0-8,-6 0 8,-4-4-14,5-4 1,4 0 0,-9 0 0,0 0-27,5 0-4,-5-4-2,5 0 0,-1 0-34,-3-5-6,-6 1-2,10 0 0,-1 0 11,-8 0 1,0 0 1,-5 0 0,9 4 43,-5-1 9,-4 9 2,0 0 0,0 0 32,0 0 6,9-4 2,-9 4 0,0 0 33,0 0 6,5 9 2,-1 3 0,-8 0 2,8 4 1,1 0 0,4 0 0,0 5-11,-4-9-1,-5 4-1,4-4 0,5-4-10,-4 4-3,-5-12 0,0 0 0,0 0-22,0 0-5,0 0-1,0 0 0,-9-4 44,9 4 9,4-12 2,-4 0 0,-9 0-52,9-8-12,5-1 0,4-3 0,-9 0 54,9 4 8,-4-5 2,8 1 0,5 4-52,-4 0-12,-5-1 0,0 1 0,14 4-72,-5 0-16,-4-5-4,4 9-911,0-4-181</inkml:trace>
        </inkml:traceGroup>
        <inkml:traceGroup>
          <inkml:annotationXML>
            <emma:emma xmlns:emma="http://www.w3.org/2003/04/emma" version="1.0">
              <emma:interpretation id="{DE8896B7-0A1A-4DF4-A512-B095E285591B}" emma:medium="tactile" emma:mode="ink">
                <msink:context xmlns:msink="http://schemas.microsoft.com/ink/2010/main" type="inkWord" rotatedBoundingBox="5961,12002 6962,11974 6989,12971 5988,12999"/>
              </emma:interpretation>
              <emma:one-of disjunction-type="recognition" id="oneOf10">
                <emma:interpretation id="interp50" emma:lang="en-AU" emma:confidence="0">
                  <emma:literal>gn</emma:literal>
                </emma:interpretation>
                <emma:interpretation id="interp51" emma:lang="en-AU" emma:confidence="0">
                  <emma:literal>In</emma:literal>
                </emma:interpretation>
                <emma:interpretation id="interp52" emma:lang="en-AU" emma:confidence="0">
                  <emma:literal>in</emma:literal>
                </emma:interpretation>
                <emma:interpretation id="interp53" emma:lang="en-AU" emma:confidence="0">
                  <emma:literal>Sn</emma:literal>
                </emma:interpretation>
                <emma:interpretation id="interp54" emma:lang="en-AU" emma:confidence="0">
                  <emma:literal>gin</emma:literal>
                </emma:interpretation>
              </emma:one-of>
            </emma:emma>
          </inkml:annotationXML>
          <inkml:trace contextRef="#ctx0" brushRef="#br0" timeOffset="30708.7503">3058 2962 2170,'18'24'48,"-18"-24"9,0 0 3,0 0 1,9-4-49,0-4-12,5-4 0,-5 4 0,5 0 92,0-4 15,8-1 3,-4 5 1,-4-4-41,4 8-8,5-4-2,-5 4 0,-4 4-27,4-4-5,-4 4-2,0-4 0,4-4-26,-5 4 0,-4 0 0,1 4 0,-6-4-46,-4 4-14,0 0-4,0 0 0,0 0-88,-4-4-19,-10 0-3,0 4-1,1-4-21,4 4-5,-10 4-1,6-4 0,-1 4 105,0-8 21,5 4 4,-4 0 0,3 4 128,-3-4 24,-5 4 6,4 0 1,5-4 19,-5 8 4,1-4 1,3 4 0,1 0-8,0-4-2,5 4 0,4-8 0,0 0-13,-5 8-4,10 4 0,-1 5 0,1-9-15,-1 4-3,5 0-1,5 0 0,0 0-52,4 4-13,-4-3 0,-1 7 0,1 0 34,27 33 4,-18-17 1,-10-16 0,1-3-17,0 3-3,-1 0-1,1 4 0,4 5-9,-9-5-1,5 4-8,-10 5 12,1-9-12,0 28 0,-1-19 0,-4-17 0,-4-4 0,-1 0 0,0-4 0,1 5 0,-5-5 26,-5 0 2,-4-4 1,4 0 0,-4-4-46,0-4-10,-5 4-1,5-8-1,-5 4 29,5-8 0,-5-1 0,5-3 0,0-4-134,0 0-34,4-5-6,0-3-936</inkml:trace>
          <inkml:trace contextRef="#ctx0" brushRef="#br0" timeOffset="31204.6151">3541 2630 2466,'0'0'54,"0"0"11,0 0 3,0 0 1,0 0-55,0 0-14,0 0 0,4 8 0,-4 0 95,5 0 16,-5 4 3,0 1 1,0 3-41,4 0-8,-4 0-2,0-4 0,-4 0-51,8 1-13,-4-1 0,5 4 0,-5-4 0,0 0 0,0-12 0,0 0 0,0 0 0,0 0 0,0 8 0,0-8 0,0 0 0,0 0 0,0 0 0,0 0 0,0 0 0,4-12 0,-4 4 0,5-8 0,-1 0 0,1 4 0,0-5-10,-1 1 10,1 4 0,-1 0 0,5-4 0,0 4-8,1-1 8,-1-3 0,0 4 0,0 0-8,5 0 8,-5 4 0,0 0 0,4 4 0,-3-5 0,-6 1 8,5 8-8,0-4 11,0 4 1,-4 0 1,4-4 0,-4 4 0,4-4-1,0 4-1,0 0 0,-9 0 0,0 0-11,9 8 10,0-4-10,-9-4 10,9 0-2,-9 0-8,0 0 12,9 0-4,0 0 3,1 0 0,-1-8 0,-9 8 0,0 0 0,4-4 0,5-4 0,-4 4 0,-5 4 1,0 0 1,9 0 0,-9 0 0,0 0-5,9 8 0,0 0-8,0 8 12,9-3-12,-8 3 8,3 4-8,-4-4 0,5-4 0,-5 5 0,5 11 0,-5-4-10,5-8-70,-1 5-13,1-1-3,4-4-1308</inkml:trace>
        </inkml:traceGroup>
        <inkml:traceGroup>
          <inkml:annotationXML>
            <emma:emma xmlns:emma="http://www.w3.org/2003/04/emma" version="1.0">
              <emma:interpretation id="{62B4A302-C026-4248-947D-4BD58B8DD99F}" emma:medium="tactile" emma:mode="ink">
                <msink:context xmlns:msink="http://schemas.microsoft.com/ink/2010/main" type="inkWord" rotatedBoundingBox="7725,12343 8159,12332 8172,12836 7738,12848"/>
              </emma:interpretation>
              <emma:one-of disjunction-type="recognition" id="oneOf11">
                <emma:interpretation id="interp55" emma:lang="en-AU" emma:confidence="0">
                  <emma:literal>is</emma:literal>
                </emma:interpretation>
                <emma:interpretation id="interp56" emma:lang="en-AU" emma:confidence="0">
                  <emma:literal>its</emma:literal>
                </emma:interpretation>
                <emma:interpretation id="interp57" emma:lang="en-AU" emma:confidence="0">
                  <emma:literal>ins</emma:literal>
                </emma:interpretation>
                <emma:interpretation id="interp58" emma:lang="en-AU" emma:confidence="0">
                  <emma:literal>ifs</emma:literal>
                </emma:interpretation>
                <emma:interpretation id="interp59" emma:lang="en-AU" emma:confidence="0">
                  <emma:literal>is.</emma:literal>
                </emma:interpretation>
              </emma:one-of>
            </emma:emma>
          </inkml:annotationXML>
          <inkml:trace contextRef="#ctx0" brushRef="#br0" timeOffset="31848.7857">4811 2913 1900,'0'0'84,"0"0"18,0 0-82,0 0-20,9 4 0,0 0 0,-4 9 0,4-5 0,0-4 0,0 0 0,0 8-136,5-4-32,22-8-7,-4 0-1</inkml:trace>
          <inkml:trace contextRef="#ctx0" brushRef="#br0" timeOffset="31695.1212">4852 3201 1843,'-5'-8'164,"5"4"-132,5-5-32,-5 9 0,0 0 135,0 0 20,4 13 4,1-1 1,4 8-66,-4 0-13,-5-4-2,4 5-1,1 3-78,-1-4-12,5 4-4,0 1 0,1-5-190,-6 0-38</inkml:trace>
          <inkml:trace contextRef="#ctx0" brushRef="#br0" timeOffset="32138.4856">5239 3027 1504,'0'0'67,"0"0"13,0 0-64,0 0-16,0 0 0,0 0 0,0 0 158,0 0 28,0 8 6,0-8 0,-9-4-71,4 4-14,-8 8-3,3 0-1,1 4-55,0 0-10,-4-8-2,-1 4-1,5 13-17,0-9-3,4 0-1,1 0 0,4-12-14,0 16 0,4 4 0,-4-3 0,5-1 0,-1-4 0,5 4 0,-4-8 0,4 0 24,0 0 1,0 0 1,5 9 0,-5-9 9,5 0 1,-5 0 1,0 0 0,0-4 1,-5 0 0,-4-4 0,5 8 0,-5-8-30,0 0-8,0 8 0,0 0 0,-5 1 0,1-1 0,-5 0 0,0 0 0,0 0 0,-5-4 0,0-4 0,-4 4 0,4-8-65,-4 0-15,0-4-2,0-4-1,4-5-123,5 1-25,-9-12-5,18-13 0</inkml:trace>
        </inkml:traceGroup>
        <inkml:traceGroup>
          <inkml:annotationXML>
            <emma:emma xmlns:emma="http://www.w3.org/2003/04/emma" version="1.0">
              <emma:interpretation id="{501C7D54-7506-4233-8888-9DE08107CC24}" emma:medium="tactile" emma:mode="ink">
                <msink:context xmlns:msink="http://schemas.microsoft.com/ink/2010/main" type="inkWord" rotatedBoundingBox="8801,11825 9783,11799 9811,12832 8829,12859"/>
              </emma:interpretation>
              <emma:one-of disjunction-type="recognition" id="oneOf12">
                <emma:interpretation id="interp60" emma:lang="en-AU" emma:confidence="0">
                  <emma:literal>odd</emma:literal>
                </emma:interpretation>
                <emma:interpretation id="interp61" emma:lang="en-AU" emma:confidence="0">
                  <emma:literal>add</emma:literal>
                </emma:interpretation>
                <emma:interpretation id="interp62" emma:lang="en-AU" emma:confidence="0">
                  <emma:literal>odds</emma:literal>
                </emma:interpretation>
                <emma:interpretation id="interp63" emma:lang="en-AU" emma:confidence="0">
                  <emma:literal>old</emma:literal>
                </emma:interpretation>
                <emma:interpretation id="interp64" emma:lang="en-AU" emma:confidence="0">
                  <emma:literal>Odd</emma:literal>
                </emma:interpretation>
              </emma:one-of>
            </emma:emma>
          </inkml:annotationXML>
          <inkml:trace contextRef="#ctx0" brushRef="#br0" timeOffset="39326.1772">6045 3184 1094,'0'0'48,"0"0"11,-9 0-47,-1 0-12,1-8 0,-4 4 0,-1 0 347,0-4 67,5 0 14,0 4 2,-4-4-292,8 4-58,-4-4-12,0 0-3,0 8-14,9 0-3,-5-4-1,5 4 0,0 0-39,0 0-8,0 0 0,0 0 0,0 16 12,0-4 5,5 4 2,4 0 0,0 1-36,5-1-7,-1 0-2,1 0 0,-1 4 17,1-7 9,-5-1-10,5-4 10,0 0-32,-1-4-1,1 0 0,0-4 0,-5-4 33,0-4 0,-5 0 0,5 0 0,-9-5 0,5 1 0,0-4 0,-5 4 0,-5 0 0,0 0 0,1 0 0,-5-1 0,0 1 0,-5 0 0,0 4 0,-4 0 0,0 0 0,4-4 0,-4 4 0,0 4 0,4 4-58,1-4-5,-1 4-1,5-4 0,0-1 0,9 5 0,0 0 0,0 0-682,0 0-137</inkml:trace>
          <inkml:trace contextRef="#ctx0" brushRef="#br0" timeOffset="39913.6645">6386 3156 1324,'0'0'59,"-4"0"12,-6-4-57,6 4-14,-5-4 0,0-4 0,0 8 322,-5-4 62,0-4 12,1 4 2,4 0-241,-5-4-48,-4 8-9,9 0-3,-5-4-77,9 4-20,-8 0 0,4 4 0,-5-4 31,0 8 2,5 4 1,0 0 0,4 4-54,1 4-12,-1 5-1,5 3-1,5-4 34,-1 5 0,1-5 0,4 4 0,-4-7 0,4-1 0,0-4 0,5-4 0,-1-4 0,5-4 0,1-4 0,-1-4 0,0-4-38,0-4-1,-4-4 0,0 0 0,-1-5 19,1 1 4,-5-4 1,0 4 0,0-1-6,-4-3-2,-5 4 0,0-4 0,-5 7-37,1 1-7,-1-8-1,-4 4-1,0-1-2,-5 1 0,1 0 0,-10-4 0,9-1 23,-4-3 5,-5 4 1,0-5 0,10 1 30,-5-4 12,-5 7-8,5 1 8,4-4 41,-4 8 14,4-1 2,5 9 1,0 4 40,0 0 8,4 4 2,5 4 0,0 0-28,0 0-6,0 0-1,9 16 0,0 4-35,1 5-7,3 3-2,1 0 0,4 1-1,0 3-1,5 0 0,0 5 0,4-5-15,5 1-2,0-5-1,0 4 0,0-3-9,-5-1 0,5-4-12,-5 1 12,0-5-102,1 0-13,-6-4-2,6 0-1,-10-3-100,0-5-20,0 0-4</inkml:trace>
          <inkml:trace contextRef="#ctx0" brushRef="#br0" timeOffset="40197.4684">6732 3002 1382,'0'-16'61,"0"16"13,-9-4-59,0 4-15,0-12 0,4 8 0,-4 0 300,0 0 58,0 0 11,0 4 3,0-4-210,4 4-42,-8 4-8,3 4-1,6 0-63,-5 0-12,4 0-2,1 8-1,-5 5-25,9-1-8,0 0 0,4 0 0,1 5 0,-1-5 0,1 0 0,8-4 0,-3 0 0,3 1 0,-4-5 0,5-4-9,4 0 1,-4-4 0,-1 0 0,6 0 0,3-8-13,-8 4-3,4-4 0,-4 0 0,0-4 12,-5-4 3,0 0 0,0-1 0,-4 5-7,-1-8 0,1-4-1,-5 4 0,-5 0-17,5-5-3,-4-3-1,-6-4 0,-3 7 38,-1-7 0,0 0 0,-4-5 0,5-7-12,-6-1 12,1-3-12,-5-5 12,1-3 0,-6 3 0,6 1 0,-6-1 8,5 5 23,1 11 4,-1 1 1,5 8 0,0 7 20,4 9 4,5 0 0,0 4 1,9 4-11,0 0-2,4 20-1,5 13 0,5 7-34,9 13-13,-1 16 11,6 3-11,4-3 0,4 4 0,-4 0 0,4 0 0,5-17-34,5 1-13,-1-8-2,5-5-1418</inkml:trace>
        </inkml:traceGroup>
        <inkml:traceGroup>
          <inkml:annotationXML>
            <emma:emma xmlns:emma="http://www.w3.org/2003/04/emma" version="1.0">
              <emma:interpretation id="{8B7F9F68-3F4D-409B-BC76-E35645FC8523}" emma:medium="tactile" emma:mode="ink">
                <msink:context xmlns:msink="http://schemas.microsoft.com/ink/2010/main" type="inkWord" rotatedBoundingBox="11166,11858 12309,11827 12333,12728 11190,12759"/>
              </emma:interpretation>
              <emma:one-of disjunction-type="recognition" id="oneOf13">
                <emma:interpretation id="interp65" emma:lang="en-AU" emma:confidence="0">
                  <emma:literal>and</emma:literal>
                </emma:interpretation>
                <emma:interpretation id="interp66" emma:lang="en-AU" emma:confidence="0">
                  <emma:literal>end</emma:literal>
                </emma:interpretation>
                <emma:interpretation id="interp67" emma:lang="en-AU" emma:confidence="0">
                  <emma:literal>an</emma:literal>
                </emma:interpretation>
                <emma:interpretation id="interp68" emma:lang="en-AU" emma:confidence="0">
                  <emma:literal>and.</emma:literal>
                </emma:interpretation>
                <emma:interpretation id="interp69" emma:lang="en-AU" emma:confidence="0">
                  <emma:literal>ad</emma:literal>
                </emma:interpretation>
              </emma:one-of>
            </emma:emma>
          </inkml:annotationXML>
          <inkml:trace contextRef="#ctx0" brushRef="#br0" timeOffset="33961.1732">8426 3019 2217,'0'0'98,"-5"0"21,1-4-95,-5-1-24,4-3 0,-9 0 0,1 0 151,4 0 25,0 4 6,-5 0 1,0 0-89,5 4-18,9 0-3,0 0-1,0 0-42,-9 4-9,0 4-1,0 4-1,0 4-19,4 1 0,-4-1 0,9-4 0,0 4 0,0 0 0,0 1-11,0-1 11,5 0-12,-1 0 12,5 0-12,0 0 12,-9 1-12,0-5 12,5-4-12,4 4 12,-4-8-12,-5-4 12,0 0-12,0 0 12,13 4 0,-4-4 0,-9 0 0,9-4 0,1 0 0,-10 4 0,4-8 0,5 0 0,-9 4 0,5-4 0,-1 0 0,1 4 9,-5 4-9,0 0 8,4-9-8,-4 9 8,0 0-8,9-4 0,1 0 0,3 4 0,1 4 0,-5 0 0,5 0 0,-1 5 0,6-5 0,-6 4 0,1 4-14,0-4 5,-1 4-99,1-4-19,-1 4-4,-3-4-1,-1 1-88,-5-5-19</inkml:trace>
          <inkml:trace contextRef="#ctx0" brushRef="#br0" timeOffset="34312.362">8608 3019 345,'0'0'15,"0"0"4,0 0-19,0 0 0,0 0 0,0 0 0,0 0 460,0 0 89,0 0 18,0 0 3,0 0-342,0 0-68,9 8-13,0 0-3,0 0-64,0 0-12,0-8-2,-4 8-1,4 12-40,-4-4-8,-1-7-1,1 3-1,-1 4-15,1-8 0,4 0 0,-9 0 0,5-4 0,-1 4 0,5-4 0,-9-4 0,9-8 0,-4 4 0,8 0 0,-8-4 0,4 0 0,0-4 0,0 0 0,0 4 0,1 0 0,-1-1 0,0-3 0,4 4 0,-3 0 0,-1 4 0,4-4 0,-4 8 0,5 0 8,-5 8-8,0-4 0,5 4 9,0-4-31,-5-4-6,4 4-2,1-8 0,4-4-27,-4 4-6,-5 8-1,5 0 0,4 12-204,-4-3-42,27 7-8,-10-20-2</inkml:trace>
          <inkml:trace contextRef="#ctx0" brushRef="#br0" timeOffset="34603.9545">9254 3002 2145,'0'8'47,"-4"-3"9,4-5 3,0 0 2,-9-5-49,4 5-12,-4 0 0,0 0 0,0 5 115,-5-1 20,-4 4 4,0 0 1,9-4-61,-5 0-12,5 4-3,0 0 0,0 4 0,4 0 0,-4 5 0,9-1 0,9 4-51,-4 0-13,-1-4 0,5 5 0,5-1 0,4 0 0,-4 0 0,4-4 0,0-3-48,1-5-13,-1 0-3,0-4 0,0-8 0,-4 0 0,-1 0 0,1-4 0,0-5 48,-5 1 16,0-4-12,-4-4 12,-1 0 0,1-1 0,-5-7 0,0 0 0,0 4 12,-5-9-4,5-3 0,-4-5-8,-1 5 0,-4-5 0,0 1 0,0-9-12,-5 1 60,-4-1 13,0-3 3,-1 7 0,1 1 0,0 3 0,-5 5 0,10 3 0,-1 5-2,9 8 0,-4 4 0,9 7 0,0 9-20,0 0-4,0 0-1,9 13 0,10 3-17,-1 12-3,5 4-1,-1 9 0,1 7-16,0 9-12,0 4 1,-1 0 1,6-9-94,-6-3-20,1-1-3</inkml:trace>
        </inkml:traceGroup>
        <inkml:traceGroup>
          <inkml:annotationXML>
            <emma:emma xmlns:emma="http://www.w3.org/2003/04/emma" version="1.0">
              <emma:interpretation id="{46F53B0A-7704-48C4-9312-B5A936F2E199}" emma:medium="tactile" emma:mode="ink">
                <msink:context xmlns:msink="http://schemas.microsoft.com/ink/2010/main" type="inkWord" rotatedBoundingBox="12890,11898 13729,11876 13748,12592 12910,12615"/>
              </emma:interpretation>
              <emma:one-of disjunction-type="recognition" id="oneOf14">
                <emma:interpretation id="interp70" emma:lang="en-AU" emma:confidence="0">
                  <emma:literal>In</emma:literal>
                </emma:interpretation>
                <emma:interpretation id="interp71" emma:lang="en-AU" emma:confidence="0">
                  <emma:literal>in</emma:literal>
                </emma:interpretation>
                <emma:interpretation id="interp72" emma:lang="en-AU" emma:confidence="0">
                  <emma:literal>2</emma:literal>
                </emma:interpretation>
                <emma:interpretation id="interp73" emma:lang="en-AU" emma:confidence="0">
                  <emma:literal>I</emma:literal>
                </emma:interpretation>
                <emma:interpretation id="interp74" emma:lang="en-AU" emma:confidence="0">
                  <emma:literal>It</emma:literal>
                </emma:interpretation>
              </emma:one-of>
            </emma:emma>
          </inkml:annotationXML>
          <inkml:trace contextRef="#ctx0" brushRef="#br0" timeOffset="35198.1694">9983 2695 2293,'0'0'101,"0"0"22,0 0-99,9-4-24,0 4 0,-4-4 0,8 0 128,-4 0 21,5 4 4,4 0 1,-4 0-61,9 0-12,-5 0-2,0 4-1,0 8-34,1 4-6,-1 0-2,-5 0 0,6 5-17,-6-1-4,1 0-1,4 8 0,-4 1-14,-1 3 8,-3-12-8,-1 9 0,-5-1-9,-4 0-8,0-3-2,0-1 0,-4-4-35,-5 0-7,-1-3-2,1-1 0,-4-4 4,4 0 1,-10-4 0,6 0 0,-1 0 31,-4-4 7,4 0 0,1-8 1,-1 4 30,0-8 5,5 4 2,0-4 0,-5 0 26,10 4 4,4 4 2,0 0 0,0 0-2,0 0 0,0-12 0,0 12 0,0 0-15,9-4-3,5 4-1,4-4 0,5 4-9,-1-4-3,1 12 0,4-4 0,1 0-17,-1 0 10,5 0-10,-5 0 8,-4 4-8,0-4 0,4-4 0,-4 4-11,0 0-22,-1 0-5,6-4-1,-6 0 0,-3 0-177,-1 0-35,0 0-7,0-4-899</inkml:trace>
          <inkml:trace contextRef="#ctx0" brushRef="#br0" timeOffset="35525.4278">10456 2525 1036,'-9'-12'46,"9"12"10,0-8-45,-4 0-11,-5-1 0,9 1 0,0 8 360,0 0 71,0 0 13,0 0 4,0 0-308,0 0-60,0 0-13,0 0-3,0 0 0,0 12 0,9 1 0,-5 3 0,-4 0-51,5 0-13,4-4 0,-5 0 0,6 1 0,-6-1 0,1-4 0,4 4 0,-9-12 0,0 0 0,0 0 0,0 0 0,0 0 0,4-8 0,1 0 0,4-4 0,-4 8 0,-1-5 0,-4-3 0,5 0 0,-10 0 0,10 0 0,-5 0 0,4-4 0,-4 3 0,5 5 0,-1 0 0,1-4 0,4 4 54,0 4 8,0 4 2,0 4 0,5 0-54,0 4-10,-1 0 0,1 4 0,0 5 0,-1-1 0,5-4 0,1 8 0,-6-4-28,6 1-1,3 3 0,1-4 0,-5 0-233,10-4-46</inkml:trace>
        </inkml:traceGroup>
        <inkml:traceGroup>
          <inkml:annotationXML>
            <emma:emma xmlns:emma="http://www.w3.org/2003/04/emma" version="1.0">
              <emma:interpretation id="{972836AA-386D-4989-8119-90260818368E}" emma:medium="tactile" emma:mode="ink">
                <msink:context xmlns:msink="http://schemas.microsoft.com/ink/2010/main" type="inkWord" rotatedBoundingBox="14353,12102 14801,12090 14815,12611 14367,12624"/>
              </emma:interpretation>
              <emma:one-of disjunction-type="recognition" id="oneOf15">
                <emma:interpretation id="interp75" emma:lang="en-AU" emma:confidence="0">
                  <emma:literal>is</emma:literal>
                </emma:interpretation>
                <emma:interpretation id="interp76" emma:lang="en-AU" emma:confidence="0">
                  <emma:literal>iS</emma:literal>
                </emma:interpretation>
                <emma:interpretation id="interp77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35843.7941">11481 2946 2480,'-9'24'110,"9"-24"22,0 0-105,0 0-27,0 0 0,0 0 0,0 0 128,0 0 21,0 0 4,9 8 1,0-4-88,-5 8-18,6 4-3,3 1-1,-4 3-29,0 4-7,-4-4 0,4 1-8,5-1-12,-5 0-8,0-8-3,0 0 0,0-4-209,-4-3-41,13-14-9,-18 9-2</inkml:trace>
          <inkml:trace contextRef="#ctx0" brushRef="#br0" timeOffset="35985.9858">11449 2671 2170,'-9'16'96,"9"-16"20,0 0-92,0 0-24,0 0 0,0 0 0,0 0 98,0 0 15,0 0 3,9 8 1,0 0-93,0 4-24,0-4 0,5 4 0,4 0-145,-4 1-34,4-5-6</inkml:trace>
          <inkml:trace contextRef="#ctx0" brushRef="#br0" timeOffset="36317.6282">11859 2812 1209,'0'0'53,"0"0"12,0 0-52,-5 0-13,-9-4 0,1 4 0,4 0 323,0-4 61,-1-4 13,10 8 3,-9 4-209,0 4-42,-4-4-8,-1 0-1,0 0-70,-4 0-14,4 4-2,5 0-1,0 1-62,-4-1-13,8 4-2,-4 0-1,9 0-11,0-4-3,4 4 0,6 5 0,-1-5 47,0 0 8,4 0 3,1 4 0,4-8-19,-4 4 0,-5 1 0,5-1-9,-1-4-5,1 4-1,0-4 0,4 4 0,0 0 24,-4 0 5,-5-8 1,0 5 0,0-5-7,-9-4 0,0 0-8,5 8 12,-5-8-27,0 0-5,-5 8-2,1 0 0,-6 0 48,1-4 10,-4 0 1,-6-4 1,1 0-61,5 0-12,-1 4-2,0-4-1,1-4-138,-1-4-28,5 0-6</inkml:trace>
        </inkml:traceGroup>
        <inkml:traceGroup>
          <inkml:annotationXML>
            <emma:emma xmlns:emma="http://www.w3.org/2003/04/emma" version="1.0">
              <emma:interpretation id="{50E906A0-4D3B-4B2A-B013-69660291DDEC}" emma:medium="tactile" emma:mode="ink">
                <msink:context xmlns:msink="http://schemas.microsoft.com/ink/2010/main" type="inkWord" rotatedBoundingBox="15664,12066 18692,12059 18693,12467 15665,12474"/>
              </emma:interpretation>
              <emma:one-of disjunction-type="recognition" id="oneOf16">
                <emma:interpretation id="interp78" emma:lang="en-AU" emma:confidence="0">
                  <emma:literal>even.</emma:literal>
                </emma:interpretation>
                <emma:interpretation id="interp79" emma:lang="en-AU" emma:confidence="0">
                  <emma:literal>even L -</emma:literal>
                </emma:interpretation>
                <emma:interpretation id="interp80" emma:lang="en-AU" emma:confidence="0">
                  <emma:literal>even"</emma:literal>
                </emma:interpretation>
                <emma:interpretation id="interp81" emma:lang="en-AU" emma:confidence="0">
                  <emma:literal>even &lt; -</emma:literal>
                </emma:interpretation>
                <emma:interpretation id="interp82" emma:lang="en-AU" emma:confidence="0">
                  <emma:literal>even L _</emma:literal>
                </emma:interpretation>
              </emma:one-of>
            </emma:emma>
          </inkml:annotationXML>
          <inkml:trace contextRef="#ctx0" brushRef="#br0" timeOffset="41964.7993">12751 2950 518,'0'16'46,"0"-8"-37,0-8-9,0 0 0,0 0 323,0 0 62,0 0 13,0 0 2,0 0-212,9-8-44,-9 8-8,9-8-1,0 0-55,0 0-10,1 8-2,-1-8-1,4 4-17,-4-1-3,0 1-1,1 0 0,-1-4-21,0 0-4,-5 0-1,5 0 0,1 0-7,-6 0-1,1-4-1,-1 4 0,-4 8-11,5-9 10,-5-3-10,0 0 10,0 4-10,-5 0 8,5 0-8,-4 0 8,-5-4-8,-1 4 0,10 8 0,-9-8 0,0-5-12,-4 9-2,3 4 0,-3 4 0,8 0-3,-4-4-1,0 0 0,9 0 0,-9 13 8,4-1 2,1 4 0,-1-4 0,5 0 8,0 0-8,0 0 8,9 5-8,-4-1 8,0-4 0,4 4 0,0 0 0,0 1 0,4-1 9,1 0-9,0-4 0,-5-4 8,9 4-8,-4-4 0,9 0 0,-10 1 0,5-5 0,-4-8-10,4 8 10,0 4-66,-4 0-6,0-4 0,4-4-1,-4-4-180,-1-4-36,1-4-7,0-1-2</inkml:trace>
          <inkml:trace contextRef="#ctx0" brushRef="#br0" timeOffset="42497.4769">13051 2723 1152,'-4'12'102,"-1"-4"-82,1 0-20,-1 1 0,1-13 184,4 4 32,0 0 6,0 0 2,0 0-52,0 0-11,0 0-1,9 8-1,0-4-67,5 4-12,-5 0-4,0 4 0,9 0-44,-4-4-8,-1-4-3,1 8 0,-5 9 14,-4-9 2,-1-4 1,5 4 0,0-4-25,1-4-5,-10-4 0,9 4-8,-9-4 0,9 4 0,4-4 0,-13 0-9,0 0 26,0 0 6,0 0 1,9-4 0,1-4-44,-1-4-8,-9 0-1,0 12-1,0 0 30,4-12-9,-4-5 9,0 5 0,0 12-31,0-12-1,0-12 0,0 4 0,0-1 32,-4 1 0,4 8 0,0 4 0,0 8 0,0 0 0,4-12 0,-4 12 0,0 0 0,14-4 0,-5 4 0,9 0 0,-4 0 0,0 4 0,4 0 0,-5 0 0,6-4 19,-1 4 9,-5-4 3,6 0 0,-1-4-31,-4 4 0,-1 0 0,1-4 0,0 8 0,-5-4 0,0-4 0,-9 4 0,0 0 0,9 0 0,-9 0 0,4-4 0,-4 4 9,0 0-9,0 0 8,0-8-8,0 8 12,0-8-4,-9 4 0,5-4 0,-5-1-8,0 5 0,-5-4 9,0 0-9,1 8 0,-6-4 0,6 0 0,-1 4 0,0 0 0,1 0 0,-1 0 0,5 4 0,-5 0-10,5 4 10,5 0-12,-1 5 12,5 3-8,0-4 8,0-12 0,0 16 0,9 4-9,-4 1 9,4 3 0,0-4-9,5 0 9,-1 0 0,1-3 0,4-1 0,0-4 0,1 4-10,3-4 10,1 0 0,-5-3-36,1-1 0,-1 0 0,0-4 0,-4-4-128,-1 0-25,1 0-6,4 0-532,-9 0-106</inkml:trace>
          <inkml:trace contextRef="#ctx0" brushRef="#br0" timeOffset="42820.451">13671 2695 460,'0'0'20,"0"0"5,0 0-25,4 12 0,-4 0 0,0 0 0,5 0 371,-5-4 69,0 9 13,4-1 3,1-4-244,-1 4-48,1 0-11,0 5-1,-1 3-106,1-4-21,-5-4-4,0-4-1,0 1 21,4-1 4,-4-12 1,0 0 0,0 12-13,0-12-2,0 0-1,5 8 0,-5-8-14,0 0-4,0 0 0,0 0 0,0 0-3,4-8-1,1-8 0,-1 4 0,1-9-8,0-3 0,-1-4 9,1-1-9,4 9 13,0 4-1,0 4-1,0-4 0,0-5 1,0 9 1,5 8 0,-5 0 0,5 0 6,-5 8 1,4 4 0,1 8 0,0 9 0,-1-9 1,6 0 0,-6 0 0,5 4-13,5 1-8,0 3 10,-5 0-10,5-3-99,0 3-25,4-4-6</inkml:trace>
          <inkml:trace contextRef="#ctx0" brushRef="#br0" timeOffset="43493.663">15346 2824 864,'0'21'38,"-4"-13"8,-6-8-37,10 4-9,0-4 0,-4 8 0,-5 0 294,9-8 57,0 0 11,0 0 2,0 0-248,0 0-49,0 0-11,4 4-1,-4-4-89,9 8-18,1 0-3,-1-4-943</inkml:trace>
          <inkml:trace contextRef="#ctx0" brushRef="#br0" timeOffset="43622.7588">15678 2861 1555,'0'0'138,"0"0"-110,0 0-28,0 0 0,0 0 136,0 0 23,0 0 4,14 0 1,-5 0-20,0 0-4,0 0-1,1-4 0,-10 4-161,13-4-32,5-4-6,1 3-1054</inkml:trace>
        </inkml:traceGroup>
        <inkml:traceGroup>
          <inkml:annotationXML>
            <emma:emma xmlns:emma="http://www.w3.org/2003/04/emma" version="1.0">
              <emma:interpretation id="{40A201FB-1899-4756-BB44-FFEB730F90C8}" emma:medium="tactile" emma:mode="ink">
                <msink:context xmlns:msink="http://schemas.microsoft.com/ink/2010/main" type="inkWord" rotatedBoundingBox="19504,11906 20856,12079 20782,12658 19430,12486"/>
              </emma:interpretation>
              <emma:one-of disjunction-type="recognition" id="oneOf17">
                <emma:interpretation id="interp83" emma:lang="en-AU" emma:confidence="0">
                  <emma:literal>this</emma:literal>
                </emma:interpretation>
                <emma:interpretation id="interp84" emma:lang="en-AU" emma:confidence="0">
                  <emma:literal>This</emma:literal>
                </emma:interpretation>
                <emma:interpretation id="interp85" emma:lang="en-AU" emma:confidence="0">
                  <emma:literal>the</emma:literal>
                </emma:interpretation>
                <emma:interpretation id="interp86" emma:lang="en-AU" emma:confidence="0">
                  <emma:literal>then</emma:literal>
                </emma:interpretation>
                <emma:interpretation id="interp87" emma:lang="en-AU" emma:confidence="0">
                  <emma:literal>thin</emma:literal>
                </emma:interpretation>
              </emma:one-of>
            </emma:emma>
          </inkml:annotationXML>
          <inkml:trace contextRef="#ctx0" brushRef="#br0" timeOffset="44022.8243">16543 2849 1324,'41'0'118,"-36"0"-94,0 0-24,-1-4 0,5-1 245,5 5 45,-14 0 9,4 0 1,6 5-135,3-5-27,1 4-6,-5-4 0,-4 4-106,13-4-26,5 4 0,4 0 0,-4 0 38,-1 4 2,6-4 1,-6 0 0,6 0-41,-5 4 0,-5-8 0,4 4 0,6 0-128,-10 0-20,-9 0-5,9 0-1032</inkml:trace>
          <inkml:trace contextRef="#ctx0" brushRef="#br0" timeOffset="44228.7973">16662 2602 2631,'0'0'58,"0"0"12,9 0 2,-9 0 2,-9 0-59,9 0-15,0 0 0,0 0 0,0 0 67,9 8 10,0 4 3,5 0 0,9 0-80,-10 8 0,1 5-11,-1 3 0,6 4 36,-1 1 7,-9-1 2,5 1 0,-1-1-51,-4 4-11,-4 1-1,4-1-1,-4-3-135,8-5-27,1 0-6,0-3-890</inkml:trace>
          <inkml:trace contextRef="#ctx0" brushRef="#br0" timeOffset="44621.219">16976 2525 2322,'0'0'103,"0"0"21,0 0-100,0 0-24,0 0 0,0 0 0,0 0 128,0 0 21,0 0 4,0 0 1,9 8-71,0 4-15,-4 4-2,4 4-1,-5 9-51,6-5-14,-1 4 0,0 5 0,-5 3 0,5 1 0,5-1 0,0 0 0,-5 1 0,4-5 0,-3 1 0,3-5 0,5-4-29,-8-3-8,-6-5-2,10 0 0,-1-8-9,-3 0-1,-10-8-1,0 0 0,13-8 8,1 4 2,-10-4 0,6-4 0,-10-9 25,0 5 6,9 0 1,-5 0 0,-8-4 8,8 3 11,1 1-3,-1 4 0,-4 0 26,-4 4 5,4 0 1,0 8 0,9-8-12,-9 8-3,0 0 0,0 0 0,14 12 31,-1-4 7,-8 4 1,4 0 0,0 4-52,-5 1-12,6 3 0,-1-4 0,-9 4 0,9-4 0,4-3 0,1-1 0,-5 4 10,5 0-1,0-4 0,-1 4 0,1-3-63,0-5-13,-5 0-2,4 0-1,1 0-54,-5-4-12,-9-4-1,0 0-637,14 0-127</inkml:trace>
          <inkml:trace contextRef="#ctx0" brushRef="#br0" timeOffset="44742.3645">17550 2901 1774,'0'0'79,"0"0"16,0 0-76,0 0-19,0 0 0,0 0 0,4 0 130,-4 0 22,0 0 5,0 0 1,9 8-74,0 4-16,1 9-2,3-9-1,-4 0-57,0 0-8,5 0 0,0 0-767,-5 1-145</inkml:trace>
          <inkml:trace contextRef="#ctx0" brushRef="#br0" timeOffset="45152.2558">17645 2796 806,'0'0'72,"-9"8"-58,0 0-14,9-8 0,0 0 308,0 0 58,-9 0 12,9 0 2,0 0-238,0 0-48,0 0-10,9 0-1,0-8-67,5 8-16,-1-4 0,1 4 0,4-4-9,1 4-6,-1 0-1,0 0 0,-4 4-8,-1-4-1,1 4-1,4 0 0,-9 0 18,0 0 8,-9-4-8,0 0 8,0 0 28,0 0 12,0 0 1,0 0 1,0 0 9,0 0 1,0 0 1,0 0 0,0 0 3,-9-4 0,9 4 0,0 0 0,-9 0-39,9 0-7,0 0-2,0 0 0,-9 8-8,5 0 0,4-8 0,0 8 0,0 1 0,4 3 0,-4-4 0,9 4 0,-4-4 0,-1 4 0,5 0 0,0 0 0,1-12 53,3 9 9,-8 3 2,4 0 0,-5 0-52,6 0-12,-6 0 0,1-4 0,-5 4 0,0-12 0,0 0 0,0 0 0,0 0 54,0 0 8,-5 9 2,5-9 0,-14 4-52,1 0-12,-1 0 0,0 0 0,-4 0-48,5 0-13,-6 0-3,1 0 0,5-4-102,-1-4-21,0 0-4,5 0-1</inkml:trace>
        </inkml:traceGroup>
        <inkml:traceGroup>
          <inkml:annotationXML>
            <emma:emma xmlns:emma="http://www.w3.org/2003/04/emma" version="1.0">
              <emma:interpretation id="{1C2F86E2-C8DE-4DE6-A029-6DB43CC25BEC}" emma:medium="tactile" emma:mode="ink">
                <msink:context xmlns:msink="http://schemas.microsoft.com/ink/2010/main" type="inkWord" rotatedBoundingBox="21908,11814 22420,12126 22212,12468 21700,12155"/>
              </emma:interpretation>
              <emma:one-of disjunction-type="recognition" id="oneOf18">
                <emma:interpretation id="interp88" emma:lang="en-AU" emma:confidence="0">
                  <emma:literal>is</emma:literal>
                </emma:interpretation>
                <emma:interpretation id="interp89" emma:lang="en-AU" emma:confidence="0">
                  <emma:literal>i's</emma:literal>
                </emma:interpretation>
                <emma:interpretation id="interp90" emma:lang="en-AU" emma:confidence="0">
                  <emma:literal>iS</emma:literal>
                </emma:interpretation>
                <emma:interpretation id="interp91" emma:lang="en-AU" emma:confidence="0">
                  <emma:literal>'s</emma:literal>
                </emma:interpretation>
                <emma:interpretation id="interp92" emma:lang="en-AU" emma:confidence="0">
                  <emma:literal>1s</emma:literal>
                </emma:interpretation>
              </emma:one-of>
            </emma:emma>
          </inkml:annotationXML>
          <inkml:trace contextRef="#ctx0" brushRef="#br0" timeOffset="45834.8952">18911 2537 1209,'0'0'108,"0"0"-87,0 0-21,0 0 0,0 0 209,0 0 38,-5-8 7,5 8 2,0 0-112,0 0-23,0 0-4,10-4-1,-1-4-91,0 8-25,0 0 8,4 0-8,1 4-78,0 0-19,-1-4-4,6 8-1,-1 0-131,0 4-27</inkml:trace>
          <inkml:trace contextRef="#ctx0" brushRef="#br0" timeOffset="45676.9309">18952 2747 2073,'0'9'92,"0"-5"19,0-4-89,0 0-22,0 0 0,0 0 0,0 0 180,0 0 32,0 0 7,0 0 1,0 0-124,9 4-24,0 0-4,0 4-2,0 0-50,0 0-16,1 8 10,-1-4-10,0 0 0,4 1-20,-3-1 3,-6 0 1,1-4-130,4 4-26,-5-4-4,1-4-1006</inkml:trace>
          <inkml:trace contextRef="#ctx0" brushRef="#br0" timeOffset="46139.9269">19353 2638 864,'0'-8'76,"4"0"-60,-4 0-16,5 8 0,-5 0 264,0 0 51,-5-8 9,1 4 3,4 4-121,-5 0-24,-9-8-5,5 8-1,-4 0-95,-1 0-19,0 4-4,5 0-1,0 4 6,-5-4 1,5 4 0,5 0 0,-5 0-64,0 0-24,4-4 0,0 4 1,5 5 13,0-5 10,0 0-13,5 4 5,0 0 8,-1 0-12,5 4 12,0 1-12,5-5-12,-5 0-4,5 4 0,-1 0 0,1-4 43,0 0 8,-1 1 1,-4-5 1,1 0-40,3-4-8,-4 0-1,0-4-1,-9 0 57,10 8 12,-10-8 3,0 0 0,0 0-25,0 0-5,0 0-1,0 0 0,0 0-16,-10 0 0,-3 8 0,-5-4 0,-1-4 0,1 0 0,5 4 0,-6 0 0,6-4-10,-1 0-9,0-4-1,1 0-1,4 0-179,-1-4-36,10-4-8</inkml:trace>
        </inkml:traceGroup>
        <inkml:traceGroup>
          <inkml:annotationXML>
            <emma:emma xmlns:emma="http://www.w3.org/2003/04/emma" version="1.0">
              <emma:interpretation id="{FA32D0E7-B3AA-4384-B32C-BE21C1CA828F}" emma:medium="tactile" emma:mode="ink">
                <msink:context xmlns:msink="http://schemas.microsoft.com/ink/2010/main" type="inkWord" rotatedBoundingBox="23430,12127 23619,12416 23396,12561 23207,12271"/>
              </emma:interpretation>
              <emma:one-of disjunction-type="recognition" id="oneOf19">
                <emma:interpretation id="interp93" emma:lang="en-AU" emma:confidence="0">
                  <emma:literal>a</emma:literal>
                </emma:interpretation>
                <emma:interpretation id="interp94" emma:lang="en-AU" emma:confidence="0">
                  <emma:literal>A</emma:literal>
                </emma:interpretation>
                <emma:interpretation id="interp95" emma:lang="en-AU" emma:confidence="0">
                  <emma:literal>n</emma:literal>
                </emma:interpretation>
                <emma:interpretation id="interp96" emma:lang="en-AU" emma:confidence="0">
                  <emma:literal>an</emma:literal>
                </emma:interpretation>
                <emma:interpretation id="interp97" emma:lang="en-AU" emma:confidence="0">
                  <emma:literal>as</emma:literal>
                </emma:interpretation>
              </emma:one-of>
            </emma:emma>
          </inkml:annotationXML>
          <inkml:trace contextRef="#ctx0" brushRef="#br0" timeOffset="46739.5544">20482 2784 979,'0'16'87,"4"-12"-70,-4-4-17,0 0 0,0 0 308,0 0 59,-4-20 11,4 20 2,0 0-172,0 0-34,-9-16-7,9 16-2,0 0-89,-10-12-19,-3 3-3,4 9-1,0 4-33,0 5-8,-1 3 0,-3 8-1,4 0-11,4 0-12,1 1 2,4-1 1,-5 4-15,0-4-2,10 1-1,0-5 0,-5 0 7,4-4 2,1-4 0,-5-8 0,0 0 9,9 4 9,-9-4-13,0 0 5,9 4 8,-9-4 0,9-4 0,-4 0 0,4 0 0,-5-4 0,5-8 0,-4 0 0,-1 4 16,1-9-2,-5 5 0,4-4 0,1 4 14,0 0 4,-5-1 0,4 1 0,1 8-1,-1 0 0,-4 4 0,0 4 0,0 0-13,9 0-2,-9 0-1,9 12 0,1 4-15,3 0 8,1 1-8,4 3 0,0 4-10,1-4-8,-1-3-2,0 3 0,5-4-146,-1-4-30,6-8-5</inkml:trace>
        </inkml:traceGroup>
        <inkml:traceGroup>
          <inkml:annotationXML>
            <emma:emma xmlns:emma="http://www.w3.org/2003/04/emma" version="1.0">
              <emma:interpretation id="{2DB80062-18E0-4A70-9A28-AD37C2F526DF}" emma:medium="tactile" emma:mode="ink">
                <msink:context xmlns:msink="http://schemas.microsoft.com/ink/2010/main" type="inkWord" rotatedBoundingBox="23952,11654 26344,11588 26364,12322 23972,12387"/>
              </emma:interpretation>
              <emma:one-of disjunction-type="recognition" id="oneOf20">
                <emma:interpretation id="interp98" emma:lang="en-AU" emma:confidence="0">
                  <emma:literal>contradiction.</emma:literal>
                </emma:interpretation>
                <emma:interpretation id="interp99" emma:lang="en-AU" emma:confidence="0">
                  <emma:literal>contradiction</emma:literal>
                </emma:interpretation>
                <emma:interpretation id="interp100" emma:lang="en-AU" emma:confidence="0">
                  <emma:literal>contradictions</emma:literal>
                </emma:interpretation>
                <emma:interpretation id="interp101" emma:lang="en-AU" emma:confidence="0">
                  <emma:literal>contradictions.</emma:literal>
                </emma:interpretation>
                <emma:interpretation id="interp102" emma:lang="en-AU" emma:confidence="0">
                  <emma:literal>Contradiction.</emma:literal>
                </emma:interpretation>
              </emma:one-of>
            </emma:emma>
          </inkml:annotationXML>
          <inkml:trace contextRef="#ctx0" brushRef="#br0" timeOffset="47007.1167">21178 2679 1900,'0'0'84,"0"0"18,0 0-82,-9 0-20,0-4 0,0 0 0,0 4 298,-5 4 55,5 0 11,0 0 3,0 0-248,4 0-50,5-4-9,-9 12-3,-4 0-33,3 4-8,6 4 0,-1 5-1,5-1-15,0-4 0,0 5 0,5-5-10,4 4-8,0-4-2,0-4 0,5-3 0,0-1-25,4-8-6,-5-4-1,10-4 0,-5 0-82,5-8-17,-5-5-3,1 1-1,-1 4-116,0-4-23</inkml:trace>
          <inkml:trace contextRef="#ctx0" brushRef="#br0" timeOffset="47369.4563">21374 2679 1036,'-14'-8'46,"14"8"10,0 0-45,0 0-11,-13 4 0,8 4 0,-4 0 349,5 12 68,-1-4 14,5 4 2,-5 1-287,5-1-58,5 0-11,0-4-2,-1 0-62,5 1-13,0-1 0,0-4 0,0 0 0,1-4 0,8-4-9,-5 0 9,6 0 0,-6-4 0,1-4 8,0 0-8,-5-4 18,0 0-2,0 8 0,0-12 0,0 4 13,-4-4 3,4-4 0,-5-1 0,-4 1 6,0-4 2,0-4 0,-4 3 0,-10 5-20,1-4-3,-1 4-1,-4 0 0,-1-1-16,1 1 0,0 8 0,0 0 0,0 4-39,4 0-5,0 4 0,5 4-1,0-4-63,5 8-13,-1-4-3,5 4 0,-5 0-127,5-8-25,5 8-6</inkml:trace>
          <inkml:trace contextRef="#ctx0" brushRef="#br0" timeOffset="47537.7526">21502 2658 576,'0'0'51,"9"0"-41,4 0-10,-4 0 0,1 4 258,3 0 50,1 1 9,-1 3 3,-13-8-52,0 0-9,5 8-3,-5-8 0,0 0-153,5 8-31,-1 8-7,1-4-1,-1 4 0,-4 1 0,5 3 0,-1 0 0,-4-4-64,5 0-19,-1-4-1,-4 1 0,0-13 20,0 0 0,0 0 0,0 0 0,0 0 0,0 0 0,0 0 0,0 0 0,0 0 17,0 0-2,5-17-1,0 1 0,-5 0-14,4 0 8,1 0-8,4 8 0,-5-5 50,5 5 4,-4-8 1,4 8 0,0 0-20,0 0-4,0 4-1,-9 4 0,10 0 10,-1 4 3,0 0 0,4 0 0,1-8-35,0 8-8,-1 8 0,1-4 0,-5-4-80,5 4-17,4 0-4,0 1-1384</inkml:trace>
          <inkml:trace contextRef="#ctx0" brushRef="#br0" timeOffset="48001.6913">21870 2784 864,'0'-4'76,"0"4"-60,5-8-16,-1 4 0,6 0 438,-6 0 85,5-5 17,0 5 3,5-4-359,0 4-71,-1 0-14,5-4-3,-4 4-44,4 0-9,5 0-2,-5 4 0,1 0-21,3 0-4,6 0 0,-10-4-1,0 0-15,5-4-13,-5 4 2,5 0 1,0 0-93,4-4-18,-9-1-4,14 1-786,-9 0-157</inkml:trace>
          <inkml:trace contextRef="#ctx0" brushRef="#br0" timeOffset="48222.7483">22030 2314 1670,'0'0'74,"0"0"15,0 0-71,0 0-18,0 0 0,0 0 0,0 0 233,0 0 43,0 0 9,0 0 2,0 0-139,0 0-28,4 8-6,5 9-1,-4-1-53,4 4-10,5-4-2,-5 5-1,4 3-31,1 4-5,0 9-2,-1-1 0,6 0-9,-1 1-12,5-1 2,-5 1 1,-9-1-82,5-4-16,-1-3-3,1-5-795,4-8-159</inkml:trace>
          <inkml:trace contextRef="#ctx0" brushRef="#br0" timeOffset="48796.1118">22367 2711 2268,'0'0'50,"0"0"10,0 0 3,0 0 0,0 0-51,9 8-12,0 0 0,0 4 0,5 0 88,-5 1 14,-5-9 3,5 8 1,-4 4-46,4 0-10,-4-4-2,-1 0 0,-4 1-25,9-5-6,-9-8-1,0 0 0,0 0 23,0 0 4,0 0 1,0 0 0,0 0-11,5-12-1,-1-1-1,1-3 0,-1 0-13,1-4-2,-1 0-1,1-1 0,0 1-15,-5-4 0,4 0 0,1 7 0,-5-3 0,4 4 0,1 0 0,4 0-10,0 3-34,0 5-6,0 4-2,5-4 0,-5 0-46,5 4-10,4-4-1,0 4-1,-4 0 26,-1 0 6,1 0 1,0 4 0,-14 0 63,9 4 14,4-4 0,-3 4 0,-10-4 78,0 0 14,0 0 2,0 0 1,9 4 8,-9-4 1,0 0 1,0 0 0,0 0-44,0 0-9,-14 8-1,5 4-1,0-4-29,0 4-5,0 0-2,-1 5 0,1-1-14,0-4 0,0 4 0,5 4 0,-1 5 0,1-5-10,4 0 2,-5 0 0,5 5 8,5-9-13,-5-4 5,4 0 8,-4 4-12,5-8 12,-5-8-12,0 0 12,0 0-11,9 4 11,-9-4-8,9-4 8,-9 4 0,9-4 0,5-4 0,-5 0-8,0 0 8,0-4 0,0 0 0,5-4 0,-10 4 16,5-1 3,0-3 0,1 4 0,-1 0 14,0 4 3,0-4 1,0 4 0,0-1-3,0 5-1,-9 4 0,9 0 0,-9 0-10,9 0-3,5 4 0,0 1 0,-5 7-10,4 0-2,6-4-8,-1 0 12,-14 0-12,10-4-8,0 4 8,4 0-13,-4 0-26,-1 5-5,1-1 0,0 4-1,-1 0-181,1-4-36,-10-4-7</inkml:trace>
          <inkml:trace contextRef="#ctx0" brushRef="#br0" timeOffset="49408.5232">23191 2638 2649,'0'0'58,"0"0"12,0 0 2,0 0 4,0 0-61,0 0-15,0 0 0,0 0 0,-9-4 105,-1 0 19,1-4 3,5 8 1,-5-4-52,0 4-9,-5-4-3,5 0 0,0 0-54,0 4-10,-5 0 0,0 0 0,5 0 0,0 4 0,0 0 0,0 0 0,9-4-17,-5 12 4,1-4 1,4 4 0,0-4-29,0 5-6,0-13-1,9 8 0,0 4-12,0 0-4,5 4 0,-1-4 0,-4-8 0,1 0 0,3-4 0,1 0 0,-5-8 52,5 0 12,-1-4 0,-4 0 0,1-4-54,-1-1-8,-5-3-2,1 4 0,-1-4 4,-4 4 1,0-1 0,0 1 0,0-4-33,-4 4-8,-1 0 0,1-1-1,-1 1 55,-4 0 11,4-4 3,-4 4 0,-4-5 104,4-3 22,-5 0 4,-4-4 1,4-1 46,-4 5 10,4-4 1,5 7 1,4 1-23,-4 4-5,0 4-1,0 4 0,9 8-61,0 0-13,0 0-2,0 0-1,5 12-31,4 0-5,4 4-2,1 8 0,-5 1-13,0 3 0,5 0 0,0 5 0,-1-1 0,6 1 0,-10-1 0,9-4 0,-4 1 0,-1-1 0,1-8 0,-1 4 0,1-3-156,0-5-27,4 0-5,-9 0-686,5-8-137</inkml:trace>
          <inkml:trace contextRef="#ctx0" brushRef="#br0" timeOffset="49545.1541">23373 2492 2268,'0'0'50,"0"0"10,4 9 3,-4 3 0,5 0-51,-1 0-12,1 0 0,0 4 0,-1 5 58,1-1 9,4 4 1,-5-8 1,1 0-98,-1 5-20,5-5-4,-4 0-660,0 0-132</inkml:trace>
          <inkml:trace contextRef="#ctx0" brushRef="#br0" timeOffset="49692.7573">23405 2262 2880,'0'0'64,"0"0"12,0 0 4,0 0 0,0 0-64,0 0-16,0 0 0,0 0 0,0 0 8,0 0 0,9 12-8,-5-8 12,-4-4-241,9 4-49</inkml:trace>
          <inkml:trace contextRef="#ctx0" brushRef="#br0" timeOffset="50093.5005">23883 2505 2422,'0'0'108,"0"0"21,-9-4-103,-1 0-26,1-1 0,-4-3 0,4 4 158,4 4 26,-9 0 6,5 0 1,0 0-98,-5 4-19,1 0-4,4 0-1,9-4-8,-14 9-1,-4 3-1,4 0 0,5 4-71,9 0-13,0 4-3,0 1-1,-4 3 29,-1-4 0,10-4-8,-1 1 8,5-1 0,5-4-11,0 4 11,-1-4-10,10 0-15,-5-8-3,0 0-1,1-4 0,-1-4 29,-5 4 0,1-4 0,0-8 0,-1 4-160,1-8-25,-5 4-6,0-4-1101</inkml:trace>
          <inkml:trace contextRef="#ctx0" brushRef="#br0" timeOffset="50305.4258">23896 2480 2138,'0'0'95,"0"0"19,0 0-91,0 0-23,0 0 0,0 0 0,9 4 169,1 0 30,3 0 5,-4 1 2,5-5-98,-5 4-20,0-4-4,5-4-1,-5 4-41,5-5-8,-1 5-2,-4-4 0,5 0 0,0 0-1,-5 0 0,0 0 0,0 0-31,0 0 0,0-4-11,-4 4 11,4-4-104,0 0-14,0 4-2,0-4-809,0 0-162</inkml:trace>
          <inkml:trace contextRef="#ctx0" brushRef="#br0" timeOffset="50489.8221">23960 2140 1555,'0'0'68,"0"0"16,0 13-68,5-1-16,-5-4 0,0 4 0,0 0 281,0 4 53,0 0 10,0 1 3,4 3-192,-4 0-39,5 4-7,-1 1-1,1 3-60,-5 0-12,4 5-3,1-5 0,-1 0-23,6 1-10,-1 3 8,0 0-8,0-7-56,0-1-16,5-4-3,-5 0-1,9-7-153,-4-1-31,-5-4-7</inkml:trace>
          <inkml:trace contextRef="#ctx0" brushRef="#br0" timeOffset="50627.8682">24279 2602 518,'9'16'46,"-9"0"-37,4-8-9,1 4 0,0-4 75</inkml:trace>
          <inkml:trace contextRef="#ctx0" brushRef="#br0" timeOffset="50814.3932">24347 2274 1785,'0'0'79,"0"0"17,0 0-77,-5-4-19,1 0 0,-1 0 0,5 4 226,0 0 42,-4-4 8,-1 0 1,1 0-187,4 4-38,0 0-7,0 0-1,0 0-168,0 0-34,0 0-6,9 4-608,0 4-120</inkml:trace>
          <inkml:trace contextRef="#ctx0" brushRef="#br0" timeOffset="51106.0997">24465 2525 288,'0'0'25,"5"12"-25,-10 0 0,5 0 0,0 0 437,0 5 83,-4-5 16,4 8 3,0-8-351,0 0-69,4 0-15,-4 1-2,10-1-54,-6-8-12,1 4-1,4 0-1,-5-4 9,10 0 1,-5 0 1,0-4 0,0-4-22,5 0-5,0-4-1,-5 0 0,4-4 14,-4-5 2,-4 5 1,4-4 0,0 0 22,0 0 4,-4-5 0,-1 1 1,1 4-15,-5 4-3,0-4-1,0 4 0,0-5-23,-5 5-5,1 4-1,-1-4 0,-4 8-13,5-4 0,-10 8 0,0-4 0,-4 8 0,4 0-18,-4 0 4,5 8 1,-1 8-175,0 1-34,1 7-7,4 0-650,9 1-129</inkml:trace>
          <inkml:trace contextRef="#ctx0" brushRef="#br0" timeOffset="51488.111">24752 2545 345,'0'0'31,"0"0"-31,0 0 0,0 0 0,0 0 287,0 0 51,0 0 10,0 0 3,0 0-137,0-4-27,0 4-6,0 0-1,0 0-79,0 0-16,0 0-3,0 0-1,0 0-19,0 0-4,0 0-1,0 12 0,0 0-36,0 0-7,-4-3-2,-1 3 0,5-4-12,0-8 0,-4 8 0,4-8 0,0 0-10,0 0 2,0 0 0,0 0 0,0 0 16,0 0 3,0 0 1,9-8 0,0 0 21,0-4 5,-5-1 1,6 1 0,-1-4 19,-5 4 4,5-8 1,-4 4 0,4-1 0,5 1 0,-5 0 0,0 0 0,0 8-31,0-4-5,0 7-2,0 1 0,0 0-1,0 0 0,1 8 0,-1 0 0,0 0-13,0 5-3,0-1-8,0 4 12,0 0-12,0 4 0,-4 4 0,9-3 0,-5-1-9,4 0-8,-8 0-2,4 0 0,5 0-145,-5-3-28,0-5-7,0 0-1</inkml:trace>
          <inkml:trace contextRef="#ctx0" brushRef="#br0" timeOffset="51638.438">25381 2679 2804,'0'0'124,"0"0"26,0 0-120,0 0-30,0 0 0,0 0 0,0 0 12,0 0-3,0 0-1,4-8-844,-4-1-168</inkml:trace>
        </inkml:traceGroup>
      </inkml:traceGroup>
    </inkml:traceGroup>
    <inkml:traceGroup>
      <inkml:annotationXML>
        <emma:emma xmlns:emma="http://www.w3.org/2003/04/emma" version="1.0">
          <emma:interpretation id="{1BCDE06E-0E98-4D72-B0C8-E0BA93FC458D}" emma:medium="tactile" emma:mode="ink">
            <msink:context xmlns:msink="http://schemas.microsoft.com/ink/2010/main" type="paragraph" rotatedBoundingBox="4393,14171 14324,13773 14358,14613 4427,1501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9866048-25C8-42E0-AFCB-7E33FBE9B7F4}" emma:medium="tactile" emma:mode="ink">
              <msink:context xmlns:msink="http://schemas.microsoft.com/ink/2010/main" type="line" rotatedBoundingBox="4393,14171 14324,13773 14358,14613 4427,15011"/>
            </emma:interpretation>
          </emma:emma>
        </inkml:annotationXML>
        <inkml:traceGroup>
          <inkml:annotationXML>
            <emma:emma xmlns:emma="http://www.w3.org/2003/04/emma" version="1.0">
              <emma:interpretation id="{24E4B6FE-7081-4E42-B0C8-B73D6DFB7E25}" emma:medium="tactile" emma:mode="ink">
                <msink:context xmlns:msink="http://schemas.microsoft.com/ink/2010/main" type="inkWord" rotatedBoundingBox="4398,14298 5008,14274 5035,14954 4425,14978"/>
              </emma:interpretation>
              <emma:one-of disjunction-type="recognition" id="oneOf21">
                <emma:interpretation id="interp103" emma:lang="en-AU" emma:confidence="0">
                  <emma:literal>So</emma:literal>
                </emma:interpretation>
                <emma:interpretation id="interp104" emma:lang="en-AU" emma:confidence="0">
                  <emma:literal>so</emma:literal>
                </emma:interpretation>
                <emma:interpretation id="interp105" emma:lang="en-AU" emma:confidence="0">
                  <emma:literal>Soo</emma:literal>
                </emma:interpretation>
                <emma:interpretation id="interp106" emma:lang="en-AU" emma:confidence="0">
                  <emma:literal>Son</emma:literal>
                </emma:interpretation>
                <emma:interpretation id="interp107" emma:lang="en-AU" emma:confidence="0">
                  <emma:literal>soo</emma:literal>
                </emma:interpretation>
              </emma:one-of>
            </emma:emma>
          </inkml:annotationXML>
          <inkml:trace contextRef="#ctx0" brushRef="#br0" timeOffset="55946.5042">1838 5018 1555,'-9'-8'138,"4"4"-110,1-9-28,-1 1 0,-4 0 123,0-4 19,0 0 4,0 4 1,0-5 8,-1 5 1,-3 4 1,4 0 0,0 0-56,-5 4-11,5 0-2,-9 0-1,9 4-33,-10 4-6,6 0-2,-6 4 0,1 4-25,5-4-5,-6 9 0,1-1-1,9 0-15,-5 0 0,-4 0 0,9 5 0,-5-5-14,10 0-2,4 4-1,4-4 0,1 1-4,4-1-1,0 4 0,0-4 0,0-4 7,14 13 2,4-9 0,-13-8 0,0-4-15,4 0-2,-4 4-1,4-4 0,0-4 31,0 4 0,0 4 0,1 0 0,-1 0 0,0-4 0,-4 5 0,-1-1 0,1 0 0,-5 0 0,0 4 0,-4 0 0,-5 0 0,0 0 0,4 5 0,1-1 0,-5 0 0,0 4 0,-5 0 0,1-3 0,-1-1 20,-4 0 9,-4 0 3,-1-4 0,-4 0-24,4 1-8,0-5 0,1 0 9,-6-8-9,6 4 0,-1-4 0,1 0 0,-1-4-18,0-4-6,1 0 0,3-1-1,1-3-48,9 0-10,-4-4-1,4 0-1,4 0-126,1-1-25,4-3-4,0 4-678</inkml:trace>
          <inkml:trace contextRef="#ctx0" brushRef="#br0" timeOffset="56209.5877">1847 5208 403,'0'-12'36,"0"12"-36,0 0 0,0 0 0,5 12 352,-5 4 64,4 0 13,1-4 3,-5-12-244,0 13-48,4-5-9,1 8-3,-1 8-29,1-8-7,-1-3 0,10 3-1,-5 8-47,0-8-8,0-12-3,0 4 0,5 0-19,0 5-4,-1-5-1,1 0 0,4 0-9,1-4 0,-10 0-10,-9-4 10,13-4 0,-4 0 0,5-4 0,-5 0 0,-9-9 0,5 1 0,4-4 0,-5 0 0,-4-4 27,5 3 11,4-3 2,-9 4 1,0 0-14,-9-1-3,0 9-1,-5-4 0,-9 4-7,5 0 0,0 4-1,0 8 0,0 0-15,-5 4 0,5 4 0,-1 4 0,1 4-31,4 0-12,-4 0-2,5 1-1,-1-1-142,9 0-28,1 0-5</inkml:trace>
        </inkml:traceGroup>
        <inkml:traceGroup>
          <inkml:annotationXML>
            <emma:emma xmlns:emma="http://www.w3.org/2003/04/emma" version="1.0">
              <emma:interpretation id="{FF0A781A-05FD-4D28-B192-4A5BC82A8D84}" emma:medium="tactile" emma:mode="ink">
                <msink:context xmlns:msink="http://schemas.microsoft.com/ink/2010/main" type="inkWord" rotatedBoundingBox="6204,14514 6782,14490 6799,14915 6221,14938"/>
              </emma:interpretation>
              <emma:one-of disjunction-type="recognition" id="oneOf22">
                <emma:interpretation id="interp108" emma:lang="en-AU" emma:confidence="0">
                  <emma:literal>x</emma:literal>
                </emma:interpretation>
                <emma:interpretation id="interp109" emma:lang="en-AU" emma:confidence="0">
                  <emma:literal>X</emma:literal>
                </emma:interpretation>
                <emma:interpretation id="interp110" emma:lang="en-AU" emma:confidence="0">
                  <emma:literal>Z</emma:literal>
                </emma:interpretation>
                <emma:interpretation id="interp111" emma:lang="en-AU" emma:confidence="0">
                  <emma:literal>z</emma:literal>
                </emma:interpretation>
                <emma:interpretation id="interp112" emma:lang="en-AU" emma:confidence="0">
                  <emma:literal>¥</emma:literal>
                </emma:interpretation>
              </emma:one-of>
            </emma:emma>
          </inkml:annotationXML>
          <inkml:trace contextRef="#ctx0" brushRef="#br0" timeOffset="56712.364">3290 5083 1728,'0'0'76,"0"0"16,0 0-73,0 0-19,0 0 0,0 0 0,0 0 150,9 8 26,0 0 6,5 0 1,0 0-67,4-4-14,-4 4-2,4 4-1,-9-8-49,5 4-10,8 0-1,1 5-1,0-5-30,-5 0-8,0 4 0,5 4 0,-9-4 52,-1 0 10,-4 0 2,1 5 0,-1-5-56,-5 4-8,-4-4 0,0 4-10,0 1 10,-4-1 0,-5 4 0,-5-4 0,0 0-49,-4 1-8,0-1-2,4 0 0,1-4 47,-1 0 12,-4-4 0,-1 0 0,6-4-74,-5-4-13,-1 0-2,6-4-1,4 0-112,-1-8-22,1 0-5,5-4-677</inkml:trace>
          <inkml:trace contextRef="#ctx0" brushRef="#br0" timeOffset="56963.3582">3709 5070 1731,'0'0'76,"0"0"17,0 0-74,0 0-19,0 0 0,0 0 0,0 0 170,0 0 30,0 0 7,-4 8 1,-10-8-71,5 9-13,-5-5-4,5 4 0,-5-4-56,-8 12-12,3-4-3,10-4 0,5 0-27,-5 0-6,-5 0 0,5 1-1,4 3-15,1-4-12,-1 4 3,5 0 0,5 0 17,-1 0 3,1 0 1,4 5 0,0-9-12,0 8 0,5 0 0,4-4 0,0 0 0,5-3 0,-5-1 0,5 0 0,0-8-16,-1-8 4,1 4 0,5 0 1,-1-9-155,0 1-31,1 0-7</inkml:trace>
        </inkml:traceGroup>
        <inkml:traceGroup>
          <inkml:annotationXML>
            <emma:emma xmlns:emma="http://www.w3.org/2003/04/emma" version="1.0">
              <emma:interpretation id="{216A6DB7-88EA-44AD-A2F2-A648115D7DD0}" emma:medium="tactile" emma:mode="ink">
                <msink:context xmlns:msink="http://schemas.microsoft.com/ink/2010/main" type="inkWord" rotatedBoundingBox="7541,14111 8943,14055 8971,14769 7570,14826"/>
              </emma:interpretation>
              <emma:one-of disjunction-type="recognition" id="oneOf23">
                <emma:interpretation id="interp113" emma:lang="en-AU" emma:confidence="0">
                  <emma:literal>must</emma:literal>
                </emma:interpretation>
                <emma:interpretation id="interp114" emma:lang="en-AU" emma:confidence="0">
                  <emma:literal>mast</emma:literal>
                </emma:interpretation>
                <emma:interpretation id="interp115" emma:lang="en-AU" emma:confidence="0">
                  <emma:literal>Must</emma:literal>
                </emma:interpretation>
                <emma:interpretation id="interp116" emma:lang="en-AU" emma:confidence="0">
                  <emma:literal>minst</emma:literal>
                </emma:interpretation>
              </emma:one-of>
            </emma:emma>
          </inkml:annotationXML>
          <inkml:trace contextRef="#ctx0" brushRef="#br0" timeOffset="58200.9484">4656 5159 518,'0'0'46,"0"0"-37,-9-12-9,9 12 0,0 0 281,0 0 55,0 0 10,0 0 2,0 0-186,0 0-38,0 0-7,0 0-1,0 0-4,0 0 0,0 0 0,0 12 0,0-12-76,5 17-16,-1-1-4,5 0 0,0-4 4,0 4 0,-4 0 0,9 1 0,-10 3-20,5-4 0,0 0 8,0 5-8,-4-5-14,0-8-6,-1 4-2,-4-12 0,0 0 22,0 0 0,0 0 0,0 0 0,0 0-10,0-12 10,0 4-13,0-8 5,-4-1 8,4 1 0,-5 0 0,0 0-8,5 0 8,-4 3 0,4 1 0,0 0 0,-5 0 0,5 4 12,0-4-2,0 12-1,0 0-9,0 0 0,0 0 0,0 0 0,0 0 16,0 0 2,9 4 0,5 4 0,-5-4-29,0 4-5,5 4-2,-5 0 0,5 5 18,-5-5 0,5 0 0,-1 0 0,-8-4 0,4 0 0,-9-8 0,0 0 0,4 8 0,-4-8 0,0 0 0,0 0 0,0 0 12,0 0 7,9-4 1,-4-4 0,4 4-20,-4-4 0,-10-4 0,10 0 0,-5-5 0,0 1 0,0 4 8,0-4-8,0-4 11,4 4-2,1-1 0,-1 5 0,1 0-1,-1 4-8,6 0 12,-10 8-4,0 0 6,9-4 1,0 4 0,0 8 0,0-4 5,0 4 0,0 4 1,0 0 0,0 0-10,1 1-3,3 3 0,1 0 0,-5 0-8,0 0 0,0-3 0,0 3 0,5 0-24,-5-4-6,0-4-2,5 4 0,-5-4-112,-5-4-24,-4-4-4,10 0-562,-1-4-113</inkml:trace>
          <inkml:trace contextRef="#ctx0" brushRef="#br0" timeOffset="58522.8588">5198 5087 806,'-5'-9'72,"5"9"-58,0 0-14,0 0 0,0 0 243,0 0 45,5 9 10,-5 3 2,4-4-122,-4 4-24,5-4-5,0 8-1,-1-4-80,5 0-16,-4 1-3,4 3-1,0-4-25,0 0-6,0-4-1,0 4 0,0-4 5,0 1 1,1-5 0,-10-4 0,0 0-35,0 0-7,9 4-2,0-4 0,-9 0 43,0 0 9,0 0 2,4-8 0,5-1-21,-4-3-11,-5 0 12,0 0-12,0 0 28,0 0-2,0-4 0,-5-1 0,5 9-26,0 0 0,0-4-14,0 12 5,0 0 25,0 0 4,0 0 2,0 0 0,0 0-13,0 0-9,0 0 12,5 8-12,4 0 11,-4 0-11,4 4 10,4 1-10,1-1 0,0 0 0,-1 0-11,1 0 11,4 0-40,-4-4-1,4-4 0,-4 5 0,-1-5-154,1 0-30,-9-4-7</inkml:trace>
          <inkml:trace contextRef="#ctx0" brushRef="#br0" timeOffset="58847.7441">5658 4989 2350,'0'0'104,"-9"4"22,-5 1-101,0-1-25,5 4 0,-5-4 0,-4 0 119,5 0 18,4 0 4,4 8 1,5-12-73,-5 8-14,5 4-3,-4 0-1,-1 1-35,5 3-8,0-8 0,0 4-8,5 4 0,-5-4 0,0-12 0,0 0 0,9 8 0,-4 4 0,4-3 0,0-5 0,0 4-8,0-4 8,0 0 0,0 0-9,0 0 9,5-4 0,-5 4 0,5-4 0,-5 8 0,0-4 0,0 0 8,0 0-8,-4 4 13,4 0-1,-9-8-1,4 13 0,1-1-11,-5 0 8,0 4-8,0-4 8,0 0-8,-5-4 0,1 0 0,-5 1 0,0-5-29,-1 0-5,1-8-1,-4 0 0,-1-9-98,0 1-20,-4-4-4,4 0-1,1-4-78,-1-1-15,1-7-3,8 4-565</inkml:trace>
          <inkml:trace contextRef="#ctx0" brushRef="#br0" timeOffset="58988.1036">5589 5022 1738,'0'0'77,"0"0"16,0 0-74,14 4-19,9-4 0,-5 0 0,0 0 164,0 0 28,1 0 7,3 0 1,-3 0-60,3 0-11,1-4-2,-5 4-1,10 0-53,-10 0-10,5 0-3,-1 0 0,-3 0-36,-1 4-8,0-4-2,0 0 0,-4 0-38,4 0-7,-4 0-1,-5 0-1,5-4-233,-5 0-46</inkml:trace>
          <inkml:trace contextRef="#ctx0" brushRef="#br0" timeOffset="59167.6243">5812 4633 1843,'0'0'81,"0"0"18,-9 12-79,5 1-20,4 3 0,0 0 0,0 4 234,9 0 43,0 9 9,5-1 2,-1 4-181,6 1-36,-6 7-7,10-3-2,-5-1-44,0 1-9,5 3-1,-5 1-8,5-9-100,-5 0-26,1-3-6</inkml:trace>
        </inkml:traceGroup>
        <inkml:traceGroup>
          <inkml:annotationXML>
            <emma:emma xmlns:emma="http://www.w3.org/2003/04/emma" version="1.0">
              <emma:interpretation id="{0A7A1422-3DF6-45F2-9DFF-608BC23B8EA3}" emma:medium="tactile" emma:mode="ink">
                <msink:context xmlns:msink="http://schemas.microsoft.com/ink/2010/main" type="inkWord" rotatedBoundingBox="9569,14174 10320,14143 10343,14721 9592,14751"/>
              </emma:interpretation>
              <emma:one-of disjunction-type="recognition" id="oneOf24">
                <emma:interpretation id="interp117" emma:lang="en-AU" emma:confidence="0">
                  <emma:literal>be</emma:literal>
                </emma:interpretation>
                <emma:interpretation id="interp118" emma:lang="en-AU" emma:confidence="0">
                  <emma:literal>toe</emma:literal>
                </emma:interpretation>
                <emma:interpretation id="interp119" emma:lang="en-AU" emma:confidence="0">
                  <emma:literal>bc</emma:literal>
                </emma:interpretation>
                <emma:interpretation id="interp120" emma:lang="en-AU" emma:confidence="0">
                  <emma:literal>hoe</emma:literal>
                </emma:interpretation>
                <emma:interpretation id="interp121" emma:lang="en-AU" emma:confidence="0">
                  <emma:literal>bè</emma:literal>
                </emma:interpretation>
              </emma:one-of>
            </emma:emma>
          </inkml:annotationXML>
          <inkml:trace contextRef="#ctx0" brushRef="#br0" timeOffset="59774.599">6655 4743 1785,'0'0'159,"0"0"-127,0 0-32,0 0 0,0 0 143,4 12 22,1 0 5,4 0 1,-4 8-55,4-4-10,0 9-2,0-5-1,4 8-59,-3-3-12,8 7-3,-5-4 0,6 5-13,-1-1-2,0 0-1,5 5 0,-5-5-13,-4-4 8,-1 5-8,-4-9 0,5 0 0,0-7 0,-14-5 0,4 0 0,-4-12-8,0 0-5,0 0-1,0 0 0,0 0 1,0-12 0,5 0 0,-5-5 0,-5 1 13,5 0-11,-4 4 11,-1-4-10,5 4 10,0-5 0,-4 1 0,4 0 0,9 8 0,-5-4 8,-4 4-8,9 0 11,5 4-2,0 4 0,-1-4 0,1 4 0,0 4-9,4-4 0,-4 8 9,-1-4-9,1 4 20,0 4 0,-1-4 0,-4 4 0,0-4-4,1 4-2,-6 1 0,5-1 0,-4 0-6,-5 0-8,0-4 11,-5 4-11,1-4 26,-1 4-2,-9-8 0,1 5 0,-1-1-70,-4-4-14,0 0-4,0-4 0,4-4 0,-4 0 0,-1 0 0,6-4 0,-5-5 0,-1 1 0,10 0 0,0 0 0,5-4-204,-1-4-42,0-17-8,10 9-2</inkml:trace>
          <inkml:trace contextRef="#ctx0" brushRef="#br0" timeOffset="60036.9368">7028 5054 1497,'0'0'66,"14"4"14,-1 4-64,-3-4-16,3 4 0,5-3 0,-4-1 107,0 4 17,4-4 4,-4 0 1,4 0-2,0-4-1,0 0 0,-4 0 0,4 0-34,-4 0-8,-1-4 0,-4 0-1,10 4-26,-10 0-5,4-8 0,-8 4-1,4-5-20,-4 5-4,-5 4-1,4-8 0,-8 0-8,4 0-2,-5 0 0,1 0 0,-6 0-4,1 4 0,0 0-1,0 4 0,-5-4-11,1 4 0,-1 4 0,1 0 0,3 0 0,-3 4 0,4 0 0,0 4 0,4 0 0,-4 5 0,9-1 0,0 0 0,4 4-9,1 0 9,4 1 0,5-1 0,-1 0 0,6 0 11,-6 1 0,5-9 0,1-4-27,3 4-6,1-8-1,5-4 0,-1-4-185,5-8-36</inkml:trace>
        </inkml:traceGroup>
        <inkml:traceGroup>
          <inkml:annotationXML>
            <emma:emma xmlns:emma="http://www.w3.org/2003/04/emma" version="1.0">
              <emma:interpretation id="{8EF99F5B-B048-4754-962A-D194A3979D9F}" emma:medium="tactile" emma:mode="ink">
                <msink:context xmlns:msink="http://schemas.microsoft.com/ink/2010/main" type="inkWord" rotatedBoundingBox="10944,13888 14341,13825 14357,14684 10960,14746"/>
              </emma:interpretation>
              <emma:one-of disjunction-type="recognition" id="oneOf25">
                <emma:interpretation id="interp122" emma:lang="en-AU" emma:confidence="0">
                  <emma:literal>irrational.</emma:literal>
                </emma:interpretation>
                <emma:interpretation id="interp123" emma:lang="en-AU" emma:confidence="0">
                  <emma:literal>irrational `</emma:literal>
                </emma:interpretation>
                <emma:interpretation id="interp124" emma:lang="en-AU" emma:confidence="0">
                  <emma:literal>irrational,</emma:literal>
                </emma:interpretation>
                <emma:interpretation id="interp125" emma:lang="en-AU" emma:confidence="0">
                  <emma:literal>irrational \</emma:literal>
                </emma:interpretation>
                <emma:interpretation id="interp126" emma:lang="en-AU" emma:confidence="0">
                  <emma:literal>irration al.</emma:literal>
                </emma:interpretation>
              </emma:one-of>
            </emma:emma>
          </inkml:annotationXML>
          <inkml:trace contextRef="#ctx0" brushRef="#br0" timeOffset="60630.1449">8039 4908 806,'0'0'36,"0"0"7,0 0-35,0 0-8,0 0 0,0 0 0,0 0 264,0 0 52,0 0 9,0 0 3,0 0-248,0 0-50,0 0-10,0 0-1,0 0-83,0 0-16,0 0-3,0 0-745</inkml:trace>
          <inkml:trace contextRef="#ctx0" brushRef="#br0" timeOffset="60474.9351">8098 5034 1843,'0'0'164,"0"0"-132,0 0-32,0 0 0,0 0 134,0 0 20,0 0 4,0 12 1,0 4-39,0 0-7,5-3-1,-5 3-1,4 0-71,1 0-13,-1 0-3,5 5-1,-4-1-23,4-4 0,-4 4 0,4 0 0,0-3-34,0-5-8,-5 4-2,5-8 0,1 0-204,-10-8-40</inkml:trace>
          <inkml:trace contextRef="#ctx0" brushRef="#br0" timeOffset="60886.1425">8221 4998 1598,'0'0'35,"9"8"7,-4 0 2,8 4 1,-8 0-36,4 0-9,0 0 0,0 0 0,0 1 110,-4 3 20,-1-4 4,1 0 1,-1 0-34,1 0-6,0-4-2,-5-8 0,0 13-23,4-5-5,-4-8-1,0 0 0,0 0 0,0 0 0,0 0 0,0 0 0,-9-4-51,0 0-13,0-1 0,0-3 0,4-4 11,-9 0-1,5 0 0,0-4 0,0 4 0,5-5 0,-1 1 0,0 0 0,1 4-2,-1 0 0,-4-4 0,9 3 0,0 1-8,5 0 0,-5 0 0,4 4 0,1-4-10,4 4-7,0-4-2,5 3 0,-1 1-146,-3 0-30,-6 4-5,10-4-894</inkml:trace>
          <inkml:trace contextRef="#ctx0" brushRef="#br0" timeOffset="61126.5243">8558 5083 748,'0'0'67,"0"0"-54,0 12-13,4 0 0,-4 0 221,0-4 42,0-8 8,0 0 1,0 0-88,0 0-17,0 0-4,0 0-1,0 0-52,-4 0-10,-5-4-3,-5 0 0,5-8-30,4 0-7,1-5 0,-5 5-1,0-4-47,4 4-12,-9-4 0,10 0 0,-1 3 56,1-3 7,4 4 1,-5 0 0,5 0-52,0 4-12,0 0 0,5 0 0,-1-5-39,5 5-10,1 0-3,3-4 0,1 4-136,4-4-27,0 4-5,0-4-857</inkml:trace>
          <inkml:trace contextRef="#ctx0" brushRef="#br0" timeOffset="61493.5503">8854 4811 230,'0'0'20,"0"0"-20,0 0 0,0 0 0,-5 8 336,1 1 62,4-9 13,-9 4 2,-1 0-173,1 0-34,0-4-7,-4 4-2,3 0-68,1 0-13,-4-4-4,4 4 0,-1 0-56,1 4-12,0-4-3,-4 4 0,4 0-27,4 0-6,0 4 0,1 1-8,-1-1 0,1 0 0,4 0 0,0 4 0,0 0-17,0 1 2,4-1 1,1 0 0,-1 4 2,6-4 0,-1-3 0,0 3 0,0-4 12,4-4-12,-3 0 12,-1-4-12,4 0 4,-4-4 8,-4-4-13,9-4 5,-5 0 8,0 0 0,-5-4 0,6-4 0,-6-1 0,1 1 0,-1 0 0,1 4 0,-5-4 9,0-1-9,0 1 12,4 0-12,-4 0 41,0 4 2,0 0 0,0 3 0,0 1-11,0 8-1,0 0-1,0 0 0,0 0-10,14 4-3,-14-4 0,9 9 0,9-1-7,1 4-2,-1 4 0,4-4 0,-3 4-33,-6-4-7,1 1-2,4 3 0,0-8 34,1 4 0,-6-4 0,6 0 0,-6-4-256,5 4-45</inkml:trace>
          <inkml:trace contextRef="#ctx0" brushRef="#br0" timeOffset="62002.8756">9013 4439 864,'0'0'76,"0"0"-60,0 0-16,-9 8 0,0 0 338,9-8 65,0 0 13,4 12 2,1 1-227,4-1-46,5 4-9,-1 0-1,10 4-60,0 5-12,0 3-3,-1 8 0,1 5-27,0-1-5,0 5-2,4-1 0,-4 1-26,0-5 0,-5 1 8,0-5-8,0-3-86,0-5-19,1 4-4,-6-3-763,1-9-153</inkml:trace>
          <inkml:trace contextRef="#ctx0" brushRef="#br0" timeOffset="61689.6613">9013 4860 2444,'0'0'54,"0"0"11,0 0 3,0 0 0,9 4-55,-9-4-13,9 4 0,5-4 0,4 0 93,0 0 16,5 0 3,-5 0 1,5 0-33,-5 0-6,1 0-2,-1 0 0,5-4-57,-5 4-15,-5 0 0,6 4 0,-6-4 0,-4 0-12,5 0 3,-5 0 0,0 4-188,0-4-38,-9 0-7</inkml:trace>
          <inkml:trace contextRef="#ctx0" brushRef="#br0" timeOffset="62276.1408">9405 4569 748,'0'0'67,"0"0"-54,0 0-13,0 0 0,0 0 294,0 0 56,0 0 11,0 0 3,0 0-253,0 0-51,9 4-9,-5 0-3,10 4-92,0 0-20,-1 4-3,1 0-1,0 0-208,-5 8-41</inkml:trace>
          <inkml:trace contextRef="#ctx0" brushRef="#br0" timeOffset="62137.9252">9427 4884 1267,'0'16'112,"5"-3"-89,-5-1-23,0 0 0,9 4 164,-4 0 29,-1 4 6,5-3 1,5 3-88,-5 0-16,0 0-4,5 1-1,-1-1-67,-3-4-12,3 0-4,-4-4 0,5-4-170,-5-4-34</inkml:trace>
          <inkml:trace contextRef="#ctx0" brushRef="#br0" timeOffset="62500.3273">9714 4993 1497,'9'21'66,"-4"-13"14,-1 0-64,6 4-16,-6-4 0,5 0 0,0 4 137,0-4 24,1 1 5,-10-9 1,4 4-36,5 0-7,0 0-2,-9-4 0,9-4-22,1-4-4,-6 4 0,1-5-1,-1 1-76,1-4-19,-10 4 0,5-4 0,0 0 55,-4-4 7,-1 3 2,-4-3 0,0-4-52,0 4-12,0-4 0,-5 3 0,0-3 38,-4 4 5,4 0 1,1 4 0,-1 0-33,5 3-11,0 5 0,4 4 9,-4 4-20,0 5-4,5-1-1,-1 4 0,5 0-18,0 4-4,0-4-1,5 8 0,-1-7-65,5 3-12,-4-4-4,-1 0 0,5-4-15,-4 0-3,-5-8-1,0 0-562,0 0-113</inkml:trace>
          <inkml:trace contextRef="#ctx0" brushRef="#br0" timeOffset="62792.2786">9824 4819 864,'0'0'76,"0"0"-60,0 0-16,0 0 0,0 0 195,9 9 36,0-5 7,0 4 2,0 0-94,5 4-18,-5 4-4,4-4-1,1 4-95,0 1-18,-1 3-10,1-4 10,0 4-10,-1-4 0,1-3 0,0 3 0,-1 0 28,-4-8 4,1 4 1,-1-4 0,-5-4-18,-4-4-4,0 0-1,0 0 0,0 0 26,0 0 4,0 0 2,9-4 0,-9-4 15,5-4 3,-5 0 1,0-4 0,0 4-5,0-9 0,0 1-1,0 0 0,0 0-3,4 3 0,-4 1 0,0 0 0,0 8 12,5 0 3,-5 8 0,0 0 0,9 0-54,0 4-13,-4 0 0,8 8 0,-4 0 0,1 4 0,3 1 0,1 3 0,-5-4 0,5 0 0,-1 0 0,6 1 0,-6-1-151,5-4-33,1 0-6,-1-4-2</inkml:trace>
          <inkml:trace contextRef="#ctx0" brushRef="#br0" timeOffset="63287.8336">10693 4998 1324,'0'0'59,"0"0"12,-9 0-57,-5 0-14,5-5 0,-4 1 0,3 0 274,-3 0 52,4 0 10,0 4 3,-5-4-171,0 0-35,5 4-6,0 0-2,0 0-65,0 4-12,0 0-4,0 0 0,9-4-24,-5 12-4,1-3-2,-1 3 0,5 0-14,0 0 0,5 4 0,4 0 0,-5 1-18,5 3-6,5-4-2,-5 0 0,5-4 26,-10 0 0,5 1 0,0-5 0,1 0-20,-10-8-4,0 0-2,9 0 0,0-4 6,0 0 0,-5-4 1,1-5 0,0-3 19,-1-4-10,-4 4 10,0-4-8,5-1 8,-5 1 0,0 4 0,0-4 0,0 4 15,0-5 1,0 5 1,0 4 0,0 0 11,4 4 3,-4 0 0,0 8 0,0 0-7,0 0-2,0 0 0,9 8 0,5 4-9,-5 0-1,5 0-1,-1 4 0,1 1-11,4-1 0,-4 0 0,0 0 0,-1 4 0,5 1 0,-4-5-9,0 0 9,-1-4-40,1 0 0,-5 0-1,5-4 0,-10 1-146,6-5-29,-1-4-5,-9 0-921</inkml:trace>
          <inkml:trace contextRef="#ctx0" brushRef="#br0" timeOffset="63483.0903">10730 4427 1728,'0'0'76,"0"0"16,0 0-73,0 12-19,0 0 0,4 4 0,1-3 177,4 3 32,0 4 7,0 0 0,5 4-86,4 5-18,0 3-3,0 5-1,5 3-45,-5 1-10,5 3-1,0-3-1,0-1-20,-1-8-4,6 1-1,-6-5 0,1-4-138,-5-3-27,-9-5-5,10 0-2</inkml:trace>
          <inkml:trace contextRef="#ctx0" brushRef="#br0" timeOffset="63627.5034">11408 5034 3110,'0'0'68,"0"0"15,0 0 2,4 4 3,1 4-71,0-4-17,-1 4 0,1 0 0,-1 0 0,1-4 0,-5-4 0,0 0-918,0 0-187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7:56.62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 contextRef="#ctx0" brushRef="#br0">0-1 2372,'0'0'105,"0"0"22,0 0-102,0 0-25,0 0 0,0 0 0,0 0 67,0 0 8,0 0 1,0 0 1,9 0-21,-9 0-4,0 0 0,0 0-1,5 0-143,-5 0-29,0 0-6,0 0-635,0 0-127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2:02.58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28079F-C70A-462A-990D-19FBB65E600C}" emma:medium="tactile" emma:mode="ink">
          <msink:context xmlns:msink="http://schemas.microsoft.com/ink/2010/main" type="writingRegion" rotatedBoundingBox="13094,6337 13692,8006 13047,8237 12449,6568"/>
        </emma:interpretation>
      </emma:emma>
    </inkml:annotationXML>
    <inkml:traceGroup>
      <inkml:annotationXML>
        <emma:emma xmlns:emma="http://www.w3.org/2003/04/emma" version="1.0">
          <emma:interpretation id="{90DF41F8-0A83-4F76-A666-A7517CC5BFF8}" emma:medium="tactile" emma:mode="ink">
            <msink:context xmlns:msink="http://schemas.microsoft.com/ink/2010/main" type="paragraph" rotatedBoundingBox="13094,6337 13692,8006 13047,8237 12449,6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21A061-C17C-4F4B-921E-08F12240C645}" emma:medium="tactile" emma:mode="ink">
              <msink:context xmlns:msink="http://schemas.microsoft.com/ink/2010/main" type="line" rotatedBoundingBox="13094,6337 13692,8006 13047,8237 12449,6568"/>
            </emma:interpretation>
          </emma:emma>
        </inkml:annotationXML>
        <inkml:traceGroup>
          <inkml:annotationXML>
            <emma:emma xmlns:emma="http://www.w3.org/2003/04/emma" version="1.0">
              <emma:interpretation id="{62E24CD9-CDA0-41C4-9BF7-8899542E0C9F}" emma:medium="tactile" emma:mode="ink">
                <msink:context xmlns:msink="http://schemas.microsoft.com/ink/2010/main" type="inkWord" rotatedBoundingBox="13094,6337 13692,8006 13047,8237 12449,6568"/>
              </emma:interpretation>
              <emma:one-of disjunction-type="recognition" id="oneOf0">
                <emma:interpretation id="interp0" emma:lang="en-AU" emma:confidence="0">
                  <emma:literal>for</emma:literal>
                </emma:interpretation>
                <emma:interpretation id="interp1" emma:lang="en-AU" emma:confidence="0">
                  <emma:literal>to</emma:literal>
                </emma:interpretation>
                <emma:interpretation id="interp2" emma:lang="en-AU" emma:confidence="0">
                  <emma:literal>slow</emma:literal>
                </emma:interpretation>
                <emma:interpretation id="interp3" emma:lang="en-AU" emma:confidence="0">
                  <emma:literal>an</emma:literal>
                </emma:interpretation>
                <emma:interpretation id="interp4" emma:lang="en-AU" emma:confidence="0">
                  <emma:literal>son</emma:literal>
                </emma:interpretation>
              </emma:one-of>
            </emma:emma>
          </inkml:annotationXML>
          <inkml:trace contextRef="#ctx0" brushRef="#br0">0 63 2358,'0'0'52,"0"0"10,0 0 2,0 0 3,0 0-54,0 0-13,0 0 0,0 0 0,0 0 60,4 12 10,1 4 2,-1-4 0,1 8-51,-1 1-9,5 3-3,-4 0 0,4 1 5,0 7 1,0-4 0,-4-4 0,4-3-24,-9-5-5,4-8-1,1 4 0,-5 0 23,5-4 4,-5 5 0,0-9 1,0-4-13,0 0 0,0 0-12,0 0 12,-10-4-30,1-5 1,5 5 0,-5-4 0,4-4 5,-4 0 0,5 0 1,-6-4 0,6-9 3,-1 1 1,1 0 0,-1 4 0,1-1 19,4-3 0,-5 4 0,10-4 0,-1-1 24,5 5 9,-4 0 2,4 0 0,5 7-12,-1 1-3,5 0 0,1 4 0,-1 4-8,-4 0-3,4 4 0,0 4 0,-4-4 40,4 4 8,-9 0 2,5 0 0,-1 0-43,-13-4-16,0 0 11,0 0-11,9 12 0,-9-12 0,0 0 0,0 8 0,0 5 0,0-1 0,0-12 0,0 8 0,-4 0 36,-1 0 2,-4-4 0,0 0 0,-9 4-28,0-4-10,-1 0 0,1 0 9,-5 0-34,5 0-7,0-4-2,0 4 0,4 1-41,5-1-8,-5 4-1,5-4-1,9-4-131,0 0-27</inkml:trace>
          <inkml:trace contextRef="#ctx0" brushRef="#br0" timeOffset="316.073">-5 597 1440,'0'0'64,"0"0"12,-9 4-60,0-4-16,4 4 0,5-4 0,0 0 218,0 0 41,0 0 8,0 0 1,0 0-130,0 0-26,0 0-6,5 4-1,8-4-33,1 4-6,4 0-2,5-4 0,0 0-15,4 0-3,0 0-1,5 0 0,-9-4-15,9 4-3,-5 0-1,10 0 0,-5-4-14,4 4-4,5 0 0,0 0 0,-9 0-8,4-4 0,1 0-10,-5-4 10,-1 0-84,-3 4-12,-6 0-1,1-4-817,0 8-163</inkml:trace>
          <inkml:trace contextRef="#ctx0" brushRef="#br0" timeOffset="811.5011">459 909 979,'-4'20'87,"-10"-4"-70,5-8-17,-5-4 0,1-4 369,-5 4 71,4 0 13,0 4 3,-4 0-280,4 0-56,1-3-11,-1 7-2,0 0-72,10 0-15,-1 4-2,-4 0-1,0-4-17,4 5 0,1-1 0,-1 4 0,5-4-8,0 0 8,0-3-13,-4 3 5,-5-4-1,9 4 0,4-4 0,5-4 0,-9-8 9,0 0-12,9 4 12,10 0-12,-6 0 12,1-8 0,0 0 0,-1 0 0,-4-4 0,5-4 0,-5 0 0,0 4 8,0-8 4,5 4 0,-5-5 1,0-3 0,0 0 10,5 0 1,-5-1 1,0 5 0,0-4 4,-4 0 1,4 4 0,-4 3 0,-1 1-3,1 4-1,-5 8 0,0 0 0,0 0-11,0 0-3,0 0 0,0 0 0,4 8-12,1 4 9,-5 1-9,4 7 8,5 0-8,-4 0 0,-5-4 0,5 9 0,-5 3 0,9 4 0,-9-3 0,4 7 0,-4 1 0,0-1 0,5 0 0,4 5 0,-5-1-9,1-3 9,0-9 0,4 0 0,-5 5 0,5-5-8,0 1 8,1-5 0,-1 0 0,4-12-8,-4 4 8,10-7 0,-6-5 0,1-8-8,4-5 8,0-7 0,-4-8 0,4-4 0,0-5-8,1-3 8,-1-1-107,0 5-17,0-8-4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2:32.84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5E8BE9-C1B5-42B9-AF9C-E24FB356A678}" emma:medium="tactile" emma:mode="ink">
          <msink:context xmlns:msink="http://schemas.microsoft.com/ink/2010/main" type="writingRegion" rotatedBoundingBox="1969,3020 32716,2625 32827,11243 2080,11639"/>
        </emma:interpretation>
      </emma:emma>
    </inkml:annotationXML>
    <inkml:traceGroup>
      <inkml:annotationXML>
        <emma:emma xmlns:emma="http://www.w3.org/2003/04/emma" version="1.0">
          <emma:interpretation id="{C872F2A8-08E9-4AA2-BB3B-003F6B67CC1E}" emma:medium="tactile" emma:mode="ink">
            <msink:context xmlns:msink="http://schemas.microsoft.com/ink/2010/main" type="paragraph" rotatedBoundingBox="1969,3020 20341,2784 20359,4152 1987,43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D5A0AA-6DCA-4B74-866B-28DF0FB883C0}" emma:medium="tactile" emma:mode="ink">
              <msink:context xmlns:msink="http://schemas.microsoft.com/ink/2010/main" type="line" rotatedBoundingBox="1969,3020 20341,2784 20359,4152 1987,4388"/>
            </emma:interpretation>
          </emma:emma>
        </inkml:annotationXML>
        <inkml:traceGroup>
          <inkml:annotationXML>
            <emma:emma xmlns:emma="http://www.w3.org/2003/04/emma" version="1.0">
              <emma:interpretation id="{211C31FA-9FED-456E-967B-8A8BD3AB8195}" emma:medium="tactile" emma:mode="ink">
                <msink:context xmlns:msink="http://schemas.microsoft.com/ink/2010/main" type="inkWord" rotatedBoundingBox="1974,3405 4007,3379 4017,4149 1984,4176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Assure</emma:literal>
                </emma:interpretation>
                <emma:interpretation id="interp2" emma:lang="en-AU" emma:confidence="0">
                  <emma:literal>Assumed</emma:literal>
                </emma:interpretation>
                <emma:interpretation id="interp3" emma:lang="en-AU" emma:confidence="0">
                  <emma:literal>Assumer</emma:literal>
                </emma:interpretation>
                <emma:interpretation id="interp4" emma:lang="en-AU" emma:confidence="0">
                  <emma:literal>Assurer</emma:literal>
                </emma:interpretation>
              </emma:one-of>
            </emma:emma>
          </inkml:annotationXML>
          <inkml:trace contextRef="#ctx0" brushRef="#br0">-2259-5631 2188,'0'0'48,"-4"0"11,-6-17 1,1 9 1,9 8-49,0 0-12,0 0 0,-9 4 0,9-4 105,0 0 19,-4 8 3,-1 5 1,5-5-52,0 4-9,5 4-3,-5 4 0,4 4-45,5 33-10,0-4-1,1-29-8,-10-8 0,4 9 0,1 3-10,-1 4 10,1 9 0,-1-13 0,1-4 0,4 5 0,-4-5 0,-1 0 0,1-4 0,-1-3 0,1-1 0,-1 0 0,-4-8 0,0-8 0,0 0-59,0 0-4,0-12-1,0-4 0,0-9 52,-4 1 12,4-4 0,-5-9 0,5 1 0,-9 4 0,5-5 0,-1 1 0,-4-1 0,4 1 0,-4 0 0,5-5 0,-1 9 0,1-1 0,8 1 0,1 4 0,-5-1 0,4 9 0,1 4 0,-1 4 0,5 4 0,-9 8 0,10 4 0,-1 4 0,0 4 48,0 4 13,0 4 3,5 5 0,-5-5-52,0 8-12,4 5 0,-3-1 0,3 0 0,-4-3 0,0 3 0,5 4 0,-9-3 0,4-1 0,0 1 0,5 3 0,-5-4 0,0-3 0,-5-1 0,1-4 0,4-3-151,0-1-33,-4-4-6,-5-8-898</inkml:trace>
          <inkml:trace contextRef="#ctx0" brushRef="#br0" timeOffset="184.1998">-2222-5292 1918,'0'0'85,"0"0"18,0 0-83,0 0-20,0 0 0,0 0 0,0 0 124,0 0 21,9 5 4,0-1 1,0-4-74,5 0-16,-5 0-2,4 0-1,5-4-33,-4-1-6,4 5-2,1 0 0,3-4-37,-3 0-8,3-4-2,1 4-757,-5 0-151</inkml:trace>
          <inkml:trace contextRef="#ctx0" brushRef="#br0" timeOffset="544.1407">-1731-5437 806,'0'0'72,"-13"4"-58,-1-4-14,5 0 0,-9 0 297,9 4 57,-5-4 11,0 4 3,1-4-180,-6 0-35,1 0-7,4 4-2,1-4-75,-5 4-15,4 8-3,0-8-1,5 0-30,0-4-5,-5 4-2,5 4 0,5 1-13,4-1 0,0-8 8,0 12-8,0-12 0,0 8 0,4 8 0,1-8 0,-5-8 0,9 4 0,0 4-8,5 0 8,-1 0 0,1 1 0,4 7 0,-4 0 0,-5-12 0,0 4 0,0 0 0,0 4 0,5 4 0,-5 1 8,0-5-8,0-4 0,0 0 12,-4 0-3,-5 4-1,5 0 0,-1 1-8,-4-1 8,0 0-8,-9 4 8,4-4-8,-4 0 8,0-4-8,0 4 8,5-3-20,-6-1-5,1-4-1,0 0 0,0 0 1,5 4 0,-6-8 0,10 0 0,0 0-24,0 0-5,0 0-1,0 0 0,5-12-218,4 4-44,0-4-9,9-1-539</inkml:trace>
          <inkml:trace contextRef="#ctx0" brushRef="#br0" timeOffset="900.6375">-1544-5364 1713,'9'-17'76,"-9"13"16,9-4-74,-9 8-18,0 0 0,0-4 0,0-4 177,0 0 32,0-4 7,-4 8 0,-1-4-84,-4 8-16,0 0-4,0 0-1,0 0-60,-5 4-12,0 4-3,5-4 0,-9 0-21,4 0-5,-4 0-1,4 4 0,1 4-9,-1 1 0,0-1 0,1-4 0,4 4-14,0 0 2,-1-4 0,6 4 0,-1-4 2,1 0 1,4-8 0,0 9 0,0-1 9,4 4-10,5 0 10,1-4-10,-10-8 10,13 0 0,-4 4-9,10 4 9,-6 0 0,1 4 0,0-12 0,4 4 0,-5 0 0,6 1 8,-10-1 0,9 4 0,-9 0 3,0-8 0,-9 0 0,5 4 0,-1 8 1,1-4 0,-5 4 0,0 0 0,0 5-12,-5-1 12,5 0-12,-9 4 12,0-4-12,-5 0 8,5-3-8,-4-1 8,4 0-8,-5 0 0,0-4 0,5 0 0,0 0-18,-5-4-2,5-4-1,0 4 0,9-4-41,0 0-8,0 0-2,0 0 0,0-12-148,9 4-31,-4-4-5,4 0-710</inkml:trace>
          <inkml:trace contextRef="#ctx0" brushRef="#br0" timeOffset="1249.5143">-1458-5332 1695,'0'0'75,"0"0"16,0 0-73,0 0-18,0 0 0,0 0 0,5-12 164,-5 4 30,0 8 6,0 0 0,0 0-64,0 0-14,5 12-2,-1 0-1,1 0-62,-1 0-12,1 5-2,-1 7-1,5 4-24,-4-8-5,-5 1-1,5 3 0,4 0 6,0-4 1,-5 5 0,1-9 0,4 0-29,0-4-6,0 0 0,-4 0-1,-5-12 17,0 0 0,0 0 0,0 0 0,0 0 0,9-12 0,0-4 0,-5 0 0,1-8 0,-5-1 0,0 1 11,0 0-11,5 0 16,-5-5-4,0 5-1,4 0 0,-4 3-11,0 1-12,0 4 2,0 4 1,0 0 9,0 4 0,0 8 0,0 0-8,0-8 8,0 8-12,0 0 12,0 0-12,0 0 21,9 16 4,0 0 1,0 4 0,1 4-14,-1 5 0,0-5 0,0 8 0,0 5 0,0-9 0,5 1 0,-1 3 0,-4-8 0,5 4-8,-5-11-1,5 3 0,-5-8-138,0 0-27,-4 0-6,-5-12-620,13 4-125</inkml:trace>
          <inkml:trace contextRef="#ctx0" brushRef="#br0" timeOffset="1955.479">-1084-5332 748,'-5'20'33,"5"-20"7,0 0-32,-4 4-8,-5 0 0,9 4 0,-5 1 390,5-1 76,0 0 15,-5 4 3,1 0-301,4 0-61,4 0-12,1-4-2,0 9-24,-1-1-5,1 0-1,-1 4 0,5 0-46,-4 1-8,-1-5-3,6 0 0,-6 0-13,5-4-8,-4 0 10,-1-7-10,-4-5 0,0 0 8,0 0-8,9-5 0,-9-7 0,5-4 0,-1-4 0,-4 0 0,-4-1 0,4-3 0,0 0 0,0 0 0,4-1 0,1 1 0,-5 0 0,5 4 0,-5 3-8,4-3 8,1 12 0,-5-12 0,4 8 0,1 4-8,-5 8 8,4-4 0,-4 4 0,0 0 0,0 0 0,0 0 0,0 0 0,9 12 0,1-4 0,-1 4 0,0 0 0,-5 4 0,5-4 0,1 5 0,3-5 0,-4 0 0,0 0 0,1 0 0,-6-4 0,10-4 0,-10 4 0,5-4 0,0 0 0,-9-4 0,0 0 0,5 0 0,-5 0-9,9 0 9,0 0 0,-9 0-9,0 0 9,5-4 0,4-8 0,-5 0 0,-4 12-29,0 0-1,0 0 0,10-4 0,-1-4 48,-9 8 10,0 0 1,0 0 1,9-12-30,-5 8 0,-4 4 0,0 0 0,9 0-23,-4 12-4,4 8-1,0 0 0,-4-12 28,4 1 0,0 7 0,-4-12 0,-1 4 0,5 4 0,0-4 0,5 4 0,-5 0 0,0 5 0,0-5 0,5 0 0,9 0 0,-5 0 0,-9-4 0,0 0 0,9-4 0,-4 4 0,-5-8 0,-9 0 0,0 0 0,14-8 0,-1 0 0,-3 0 0,-10-8 0,0 0 0,13-4 0,-8-1 0,-10-3 0,5 0 0,0-5 0,5 1 0,-5-4 24,-5 3 9,-4 5 3,5 0 0,4-4-27,-5 7-9,-13 5 0,9 0 9,0 0-9,4 8 0,-4 0 0,0 4 0,-5 8 0,10 4 0,-6 0 0,6 8 0,-5 0 0,9 4 0,9 1-11,-5 7 11,6 0 0,-1 5 0,4 3 0,6 0 0,3 1 0,-3-5 0,-6-3 0,5-1 11,14-8-11,-9-4 0,-5-4 0,0-7 8,5-5-21,5-5-5,-1-7-1,-4-4-935,-5-4-187</inkml:trace>
        </inkml:traceGroup>
        <inkml:traceGroup>
          <inkml:annotationXML>
            <emma:emma xmlns:emma="http://www.w3.org/2003/04/emma" version="1.0">
              <emma:interpretation id="{B7952565-CBEA-444D-AE46-6986A6197213}" emma:medium="tactile" emma:mode="ink">
                <msink:context xmlns:msink="http://schemas.microsoft.com/ink/2010/main" type="inkWord" rotatedBoundingBox="4538,3157 6032,3138 6042,3890 4548,3910"/>
              </emma:interpretation>
              <emma:one-of disjunction-type="recognition" id="oneOf1">
                <emma:interpretation id="interp5" emma:lang="en-AU" emma:confidence="0">
                  <emma:literal>there</emma:literal>
                </emma:interpretation>
                <emma:interpretation id="interp6" emma:lang="en-AU" emma:confidence="0">
                  <emma:literal>these</emma:literal>
                </emma:interpretation>
                <emma:interpretation id="interp7" emma:lang="en-AU" emma:confidence="0">
                  <emma:literal>There</emma:literal>
                </emma:interpretation>
                <emma:interpretation id="interp8" emma:lang="en-AU" emma:confidence="0">
                  <emma:literal>theme</emma:literal>
                </emma:interpretation>
                <emma:interpretation id="interp9" emma:lang="en-AU" emma:confidence="0">
                  <emma:literal>where</emma:literal>
                </emma:interpretation>
              </emma:one-of>
            </emma:emma>
          </inkml:annotationXML>
          <inkml:trace contextRef="#ctx0" brushRef="#br0" timeOffset="3365.3303">291-5591 288,'0'65'12,"0"-57"4,0-8-16,0 0 0,0 0 0,-9-8 0,-1-4 476,6 4 93,4 8 19,0 0 3,0 0-400,0 0-80,9-9-16,5 5-3,-1 0-44,1 0-9,0 4-2,4 0 0,5 0-29,-1-4-8,-3 0 0,8 0 0,-9 0 0,0 4 0,-4 0 0,4-4 0,-4 4 0,0-4-16,-1 4 4,1 0 0,-5 0-186,5 0-38,-1 0-7,-4 4-1</inkml:trace>
          <inkml:trace contextRef="#ctx0" brushRef="#br0" timeOffset="3590.2397">282-5911 1440,'4'0'128,"-4"0"-103,0 0-25,0 0 0,0 0 169,0 0 29,-4 12 6,4 1 0,-5-1-65,10 4-14,-1 0-2,5 8-1,0 1-60,5 7-12,0-8-2,-5 13-1,4-1-22,-3 5-4,3-5-1,1 5 0,0-1-20,-1 5 9,-4-21-9,0 12 0,10 1 9,-10-5-9,4-16 0,-4 4 9,1-11-161,-1 3-32,-5 0-6,-4-12-548,0 0-110</inkml:trace>
          <inkml:trace contextRef="#ctx0" brushRef="#br0" timeOffset="4189.1278">587-5955 1209,'-19'-8'108,"19"8"-87,0 0-21,-4 0 0,-1 0 171,5 4 29,-4 4 7,8 0 1,-4 4-62,5-8-12,-5 12-2,4 0-1,1 9-43,4 3-8,-4 0-1,4 5-1,0-5-28,0 0-6,-4 5 0,4-1-1,-5-3-23,5 3-5,-4 0-1,4 1 0,0-5-14,0 0-13,0-3 2,0-5 1,0-4 19,1 4 4,-6-4 1,5 1 0,5-13-22,-10-4-5,-4 0-1,10-4 0,-1 4 14,0-8 0,-5-5 0,5-3 0,-4 0 0,4-4 0,-9 4 0,5-1 0,-5 5 0,4-8 0,-4 8 0,5 0 0,-1 4 0,-4 0 0,0 8 0,0 0 0,0 0 0,0 0 0,0 0 0,9 8 0,0 4 0,-4 0 0,4 4 0,5-4 0,-5 9 0,5-9 0,-5 8 0,4-4 0,-4 0-14,5 0 0,0 1 0,4-5 0,-4 8 14,-1-8 0,6 0 0,-1-4 0,-5-4 0,6 0 0,-6 1 0,1-1 0,0 0 0,-1 0 0,-4-12 10,0 4-10,5-5 8,-9 1-8,4 0 0,-5-4 8,5 4 0,-4-16 0,-5 4 0,0 3 0,0-3 0,0 4 0,-5 0 0,5 0 0,-4-5 0,-5 1-8,0 8 12,0-4-4,-1 0-8,1 7 0,0-3 9,-4 8-9,8 0 0,5 4 0,-14 0 0,1 8 8,13-8-8,-9 12 0,-1-3 0,1 7 8,9 4-8,0 0 0,-4 0 0,4 5 0,4-5 0,1 8 0,4-3 0,0 3 8,0-8-8,0-4 0,5-4 8,0 9-8,4-5 0,-4-4 9,4 0-9,-5-4 0,6-4 0,-1 0 0,-5-4 0,6-4 0,-6-4-26,1 4-6,0-4 0,-1 0-1,-4-4-139,1 4-27,-1 0-5,0-5-864</inkml:trace>
          <inkml:trace contextRef="#ctx0" brushRef="#br0" timeOffset="4649.3432">1383-5482 1497,'-4'21'66,"4"-21"14,0 8-64,0 0-16,0 4 0,0 0 0,4 0 167,1 0 29,-5 0 7,4 5 1,-4-5-80,5 12-16,0-8-4,-1 0 0,1-8-36,-1 5-8,-4-5-2,5 0 0,-1 0-29,-4 4-5,0-12-2,0 0 0,0 0-7,0 0-2,0 0 0,0 0 0,0 0-1,0-16 0,0-4 0,0 3 0,0 1-2,0 4-1,-4-4 0,-1 0 0,5-4 2,0 3 0,-4 1 0,-1 0 0,5 4-2,5 4 0,-5-4 0,0 12 0,4-4 2,-4 4 0,0 0 0,5-13 0,4 9-11,0 0 8,5-4-8,-1 8 8,-4 0-8,5 8 0,0-8 0,4 0 8,-4 0-8,-1 0-16,5-8 4,-4 4 1,4 4 11,-4 0 0,-14 0 0,9-8 0,5 4 0,-5 0 0,0 0 0,-9 4 0,9-8 16,0 0 4,-9 4 2,0 4 0,0 0-14,0 0-8,0-8 8,-4-1-8,-5-3 8,4 0-8,-4 8 8,4 0-8,1 0 0,-5 0 0,-5 4 0,5 0 0,0 4 0,4 8-12,-8-4 12,3 8-12,6 1-8,4-1-1,0 0-1,0 8 0,0 1 22,4 3 15,-4-4-3,10 1 0,-1-1-12,0 0-16,4-4 3,1 1 1,4-9 12,1-8 0,3-12 0,1 8 0,9 4-195,0 0-36</inkml:trace>
        </inkml:traceGroup>
        <inkml:traceGroup>
          <inkml:annotationXML>
            <emma:emma xmlns:emma="http://www.w3.org/2003/04/emma" version="1.0">
              <emma:interpretation id="{4A291805-7C88-4CBB-B399-94BC129FE543}" emma:medium="tactile" emma:mode="ink">
                <msink:context xmlns:msink="http://schemas.microsoft.com/ink/2010/main" type="inkWord" rotatedBoundingBox="6459,3543 6765,3539 6771,3956 6465,3960"/>
              </emma:interpretation>
              <emma:one-of disjunction-type="recognition" id="oneOf2">
                <emma:interpretation id="interp10" emma:lang="en-AU" emma:confidence="0">
                  <emma:literal>P</emma:literal>
                </emma:interpretation>
                <emma:interpretation id="interp11" emma:lang="en-AU" emma:confidence="0">
                  <emma:literal>B</emma:literal>
                </emma:interpretation>
                <emma:interpretation id="interp12" emma:lang="en-AU" emma:confidence="0">
                  <emma:literal>p</emma:literal>
                </emma:interpretation>
                <emma:interpretation id="interp13" emma:lang="en-AU" emma:confidence="0">
                  <emma:literal>g</emma:literal>
                </emma:interpretation>
                <emma:interpretation id="interp14" emma:lang="en-AU" emma:confidence="0">
                  <emma:literal>€</emma:literal>
                </emma:interpretation>
              </emma:one-of>
            </emma:emma>
          </inkml:annotationXML>
          <inkml:trace contextRef="#ctx0" brushRef="#br0" timeOffset="4968.0164">2198-5502 1497,'-9'4'133,"9"-4"-106,0 0-27,0 0 0,0 0 196,0 0 35,-4 16 6,4-8 2,4 9-96,-4 3-19,5 0-4,-1 4-1,5 1-71,1-1-15,-6 0-2,5 0-1,0 1-30,0-5 0,1 0 0,-6-4 0,5 1-14,5-1 4,-5-8 1,5 0 0,-5 0-195,-9-8-40</inkml:trace>
          <inkml:trace contextRef="#ctx0" brushRef="#br0" timeOffset="5384.7753">2235-5563 1324,'0'0'118,"0"0"-94,-9-4-24,9 4 0,0 0 164,0 0 28,0 0 5,0 0 2,0 0-127,13 0-24,-13 0-6,14 0-1,-5-4-33,9 0-8,-4 4 0,0 0 0,4 4-52,0-4-13,0 4-3,0-4 0,1-4-4,-1 4-2,-4 0 0,4 0 0,0-4 35,-9 4 7,0 0 2,-9 0 0,0 0 67,0 0 14,5 8 2,-5-8 1,0 0 43,0 0 9,-9 4 2,0 4 0,-5 1-40,0 3-7,5-4-1,-5 4-1,1-8-23,4 4-5,-5 4-1,5 0 0,0-8 13,4 9 2,5-13 1,-4 4 0,-1 4-11,5 0-3,0 0 0,0 0 0,0 4 2,9-4 0,-9-8 0,5 8 0,8 4 3,-3 1 1,-1-5 0,0-4 0,-5 0-2,10 0 0,-5 4 0,0-4 0,0-4-5,0 8-2,1-8 0,-10 0 0,0 0-9,0 0-3,0 0 0,0 0 0,0 0-6,-5 8-2,-4-4 0,-5 4 0,1 4-9,-6-8 0,-3-4 9,-1 0-9,5 9-15,-10-5-7,1-8-2,0-1 0,-1-3-138,6-4-28,3 4-6</inkml:trace>
        </inkml:traceGroup>
        <inkml:traceGroup>
          <inkml:annotationXML>
            <emma:emma xmlns:emma="http://www.w3.org/2003/04/emma" version="1.0">
              <emma:interpretation id="{DAB2988F-424A-47F9-9BC8-33F983B8AFF4}" emma:medium="tactile" emma:mode="ink">
                <msink:context xmlns:msink="http://schemas.microsoft.com/ink/2010/main" type="inkWord" rotatedBoundingBox="7488,3360 8849,3343 8855,3813 7494,3830"/>
              </emma:interpretation>
              <emma:one-of disjunction-type="recognition" id="oneOf3">
                <emma:interpretation id="interp15" emma:lang="en-AU" emma:confidence="0">
                  <emma:literal>some</emma:literal>
                </emma:interpretation>
                <emma:interpretation id="interp16" emma:lang="en-AU" emma:confidence="0">
                  <emma:literal>Some</emma:literal>
                </emma:interpretation>
                <emma:interpretation id="interp17" emma:lang="en-AU" emma:confidence="0">
                  <emma:literal>same</emma:literal>
                </emma:interpretation>
                <emma:interpretation id="interp18" emma:lang="en-AU" emma:confidence="0">
                  <emma:literal>sore</emma:literal>
                </emma:interpretation>
                <emma:interpretation id="interp19" emma:lang="en-AU" emma:confidence="0">
                  <emma:literal>sole</emma:literal>
                </emma:interpretation>
              </emma:one-of>
            </emma:emma>
          </inkml:annotationXML>
          <inkml:trace contextRef="#ctx0" brushRef="#br0" timeOffset="7102.2322">3423-5591 1713,'-4'-8'76,"4"0"16,-10-4-74,10 0-18,-4-5 0,-1 5 0,5 0 156,-9 0 28,5 0 6,-5 4 1,4-4-47,-4 3-8,0-3-3,0 4 0,0 0-106,-1 4-27,-3 4 0,4 0 0,0 0 0,-5 0 0,0 8 0,1 0 0,3-4 0,1 4 0,0 1 0,0 3 0,9 0 20,-4 4-2,4 0 0,0-4 0,0 9-18,4-9-17,1 0 3,4 4 1,-5-4 13,5 0-9,1-4 9,-1 5-8,4-1 8,1 4 0,-5 0 0,5-4-8,-5-4 8,-5 0 0,6 5 0,-1-9-8,0 8 8,-5 0 0,-4-4 0,0 4 8,0 0-8,0 0 0,0 1 0,-4-1 8,-1-4-8,1 4 0,-5 0 8,-1-4-8,6 0 0,-10-4 8,5 0-8,0 4 0,0 0 0,-5-3 0,5-5-10,0-5 10,4-3-54,-4 0-4,5 0-1,4 0 0,-5 0-127,10-12-26,-1 8-4,5 4-753</inkml:trace>
          <inkml:trace contextRef="#ctx0" brushRef="#br0" timeOffset="7423.1082">3496-5579 460,'0'0'20,"0"0"5,0 0-25,0 0 0,0 0 0,0 0 0,0 0 328,0 0 60,0 0 12,4 12 2,6 4-229,-10-3-45,0-1-10,0 0-2,0 4-42,0 4-9,0 1-1,0-1-1,4 0-18,1-4-3,-1 0-1,1-3 0,-1 3-41,5 0-16,5 0 1,-5 0 0,0-12 15,0 0 0,10 0 0,-10-4 0,4 0 48,1-4 13,-5 0 3,0-4 0,0-4-52,0 4-12,-4-12 0,4 0 0,-9-5 0,5 1 11,-5 4-11,0 0 10,-5-1-10,1-3 10,-6 4-10,1 0 10,0 3-10,-4 1 8,-1 0-8,0 4 8,1 0-8,-1 4 0,0 4-10,5 4 10,-4 0-34,-1 0-1,14 0 0,-9 8 0,4 4-54,1 0-11,-1 0-3,5 0 0,0 4-95,0 1-19,5-5-4</inkml:trace>
          <inkml:trace contextRef="#ctx0" brushRef="#br0" timeOffset="8108.2279">3760-5534 1364,'0'0'60,"0"0"13,0 0-58,0 0-15,0 0 0,0 0 0,0 0 168,9 0 30,-9 0 6,9 4 2,5-4-69,-10 8-13,5 4-4,-9 0 0,5 4-53,0-12-11,-1 13-3,1-5 0,-5 4-31,4 4-6,1-4-2,-1-4 0,1 1-14,-5-5 11,0 0-11,0-8 10,0 0-10,4 12 0,-4 4 0,0-16 8,0 0-8,0 0 10,5-4-10,-5-8 10,5 4 5,-5-4 1,0 0 0,4-5 0,5 1-16,-9 0-18,5-4 4,-5 4 1,9-1 13,-5 1 0,1 0-10,4-4 10,0-1 0,0 5 0,-4 0 0,4 8 0,-4 0 0,-1 4 0,-4 4 0,0 0 0,9-4 15,-9 4 1,0 0 0,9 8 0,0 4 1,-4 4 1,-1 4 0,1-3 0,4-5-8,-4 4-2,-5-4 0,9 0 0,-5 0-8,1 1 0,-5-13 0,9 4 0,-9-4 0,0 0 8,5 4-8,-5-4 0,0 0 8,9 0-8,-9 0 0,9-4 8,-5-4-8,1-1 0,-1-3 9,6 4-9,-6-4 0,-4 0 0,0 0 0,5 4 8,-1-9-8,1 1 0,-1 0 0,1 4 0,-1 0 0,1 8 0,-5 4 0,5-12 8,-5 4 1,0 8 1,0 0 0,0 0 0,0 0 4,0 0 1,0 0 0,4 8 0,1 4-15,4 4 8,-9 0-8,4-4 0,5 9 0,-4-5 0,4 0 0,0 4 0,0-4 0,0 1 0,0-1 0,5-4 0,-5-4 0,0 0 0,5 4 0,0-4 0,-5-4 0,4 0 0,1-8 0,0 4 0,-1 0 0,1-4 0,-9 0 0,4-4 0,0 0 8,4 0-8,-8-4 0,4-4 9,0-1-9,-4 5 0,-5-12 0,0 4 8,4 0-8,1-1 0,-5 9 0,0-4 8,-5 0-8,-4-4 0,5 7 0,-5 5 0,4 4 0,-4 0 0,0 4 0,0 4 0,4 0 0,-4 4 0,0 9 0,4-1 0,1 0-10,-1 4 10,5 0 0,0 1-9,0-1 9,9 4 8,-4 5-8,4-9 11,0-4 0,0 4 0,9-4 0,-4-3 0,-5-1-11,5 0 8,13-4-8,1 4 8,-1-12-81,5 0-17,-5-8-3,9 8-1237</inkml:trace>
        </inkml:traceGroup>
        <inkml:traceGroup>
          <inkml:annotationXML>
            <emma:emma xmlns:emma="http://www.w3.org/2003/04/emma" version="1.0">
              <emma:interpretation id="{C9C8DA5D-68A9-490F-B0BE-ACCA19A0347E}" emma:medium="tactile" emma:mode="ink">
                <msink:context xmlns:msink="http://schemas.microsoft.com/ink/2010/main" type="inkWord" rotatedBoundingBox="9323,3093 10515,3077 10526,3996 9335,4011"/>
              </emma:interpretation>
              <emma:one-of disjunction-type="recognition" id="oneOf4">
                <emma:interpretation id="interp20" emma:lang="en-AU" emma:confidence="0">
                  <emma:literal>least</emma:literal>
                </emma:interpretation>
                <emma:interpretation id="interp21" emma:lang="en-AU" emma:confidence="0">
                  <emma:literal>Least</emma:literal>
                </emma:interpretation>
                <emma:interpretation id="interp22" emma:lang="en-AU" emma:confidence="0">
                  <emma:literal>last</emma:literal>
                </emma:interpretation>
                <emma:interpretation id="interp23" emma:lang="en-AU" emma:confidence="0">
                  <emma:literal>beast</emma:literal>
                </emma:interpretation>
                <emma:interpretation id="interp24" emma:lang="en-AU" emma:confidence="0">
                  <emma:literal>feast</emma:literal>
                </emma:interpretation>
              </emma:one-of>
            </emma:emma>
          </inkml:annotationXML>
          <inkml:trace contextRef="#ctx0" brushRef="#br0" timeOffset="8484.4332">5053-5984 1612,'5'-4'144,"-10"0"-116,5-4-28,-5 0 0,5 0 164,0 4 26,0 0 6,0 4 0,0 0-63,0 0-13,0 0-2,10 20-1,-1 0-56,0 9-11,4-1-2,1 9-1,0 7-27,-5 5-4,4-1-2,-3 9 0,3 4-4,1-13-1,0 1 0,-1 3 0,1-11-9,4-1 0,-4 1 0,4-5 0,-4-4-103,4-3-22,-5-1-5</inkml:trace>
          <inkml:trace contextRef="#ctx0" brushRef="#br0" timeOffset="8845.6757">5262-5429 1209,'0'0'108,"0"0"-87,0 0-21,5 8 0,0-8 179,-1 4 31,1-4 6,4 4 2,0-4-34,0 4-8,5-4 0,-5 0-1,0 0-63,4 0-13,-8-4-3,9 4 0,-5-4-40,0-4-8,-5 0-1,6 4-1,-1-4-21,-5 0-4,5 0-1,-4-5 0,-1 5-10,-4-8-2,0 4-8,5-4 12,-5 4-12,0-5 0,-5-3 0,1 4 0,-1 0 0,1 4 0,-5 0 0,0 3 0,-1 1-9,1 0-5,-4 4-1,4 0 0,-1 4-1,1 4-1,-4 0 0,8 8 0,-4 1 5,4 7 0,1-8 1,-1 12 0,5 0 11,5 5-10,-1-1 10,1 5-10,4-13 10,0 4 0,0 4 0,5-3 0,4-5 0,-4 0-8,0-4 8,4 5 0,-5-9-26,6 4 0,-1-4 0,-5 0 0,6-8-66,-6-4-14,6-4-2,-6 0-1,1-4-131,0 4-27,4 0-5,-9-8-594</inkml:trace>
          <inkml:trace contextRef="#ctx0" brushRef="#br0" timeOffset="9200.8547">5713-5514 1670,'0'0'74,"0"0"15,0-12-71,-9 0-18,0 4 0,0-5 0,4 5 161,-4 0 29,5 0 6,-6 4 0,1 0-62,0 4-13,0 4-2,5 0-1,-5 4-43,-1 0-9,6 8-2,-1 1 0,1 3-28,-1 4-5,5 5-2,-4-9 0,8 8-12,1 0-2,-1 1-1,1-1 0,-1 0-2,1-3 0,0-9 0,-1 0 0,5 4-12,0-4 9,0-3-9,-4-1 8,-5-12-8,0 0 0,14 0 0,-1-8 8,-4 0-8,-4-5 0,4 1 0,-4 0 0,-1-4 0,1 0 0,-5-4-10,4-1 10,1 1 0,-1-4 0,-4 4-8,0-5 8,0 5 0,-4 0 0,4 0 0,-5 7 0,5 1 0,0 0 0,0 4 0,0 0 0,-4 0 0,4 8 0,0 0 0,0 0 10,0 0-10,9 12 12,-5 0-12,5 4 12,1 5-12,-1-1 12,0 0-12,0 0 12,5 5-12,-5-1 0,-5 0 0,1 0 0,4 1 0,0-9 0,5-4 0,-1 8 0,1-4-26,0 1-7,-1-5-2,1-4 0,-5-8-200,5 0-40,-1 4-8</inkml:trace>
          <inkml:trace contextRef="#ctx0" brushRef="#br0" timeOffset="9506.4432">6014-5482 2170,'0'0'96,"0"0"20,0 0-92,-9-8-24,-1-8 0,1 8 0,9 8 164,0 0 28,-9-4 5,-4-4 2,3 4-95,1 0-18,0 4-4,0 0-1,-5 4-45,5 0-8,0 4-3,5 0 0,4-8-17,0 8-8,0 4 0,0 0 8,-5-4-8,10 1 0,4 3 0,-5 0 0,5 0 0,1 0 0,-1 0 0,0 0 0,0-4 0,0 5 0,0-5 0,0 4 0,-4 4 0,4-8 12,0 0-2,-4 4 0,-1 5 3,-4-5 1,5-4 0,-5 4 0,0 0-2,-5 0 0,5 4 0,-4-3 0,-1-1-12,0 0 9,1 0-9,-5 0 8,4-4-8,-4 0 0,0 4 0,0-3 0,-5-14-20,5 1-2,0 4-1,-5-4 0,5 0-133,-4-8-28,3 0-4,6-8-1102</inkml:trace>
          <inkml:trace contextRef="#ctx0" brushRef="#br0" timeOffset="9666.6173">6045-5433 1440,'14'12'128,"-9"-8"-103,4 0-25,0-4 0,-5-4 224,6 4 39,-1 0 8,0 0 1,4-8-76,-3 4-15,-1 0-3,0 0-1,0 0-92,0 0-18,0 0-4,5 0-1,-10 0-42,5 0-8,-4-5-1,-1 5-1,6-4-35,-6 8-7,1-12-2,-1 12 0,1-4-246,-5 0-48</inkml:trace>
          <inkml:trace contextRef="#ctx0" brushRef="#br0" timeOffset="9868.9329">6032-5951 1728,'-5'-12'153,"5"12"-122,0 0-31,-4 8 0,4-8 207,0 16 35,-5 4 7,5 0 2,0 1-79,5 3-16,-5 4-4,9 5 0,-5 7-77,5 5-16,-4 3-3,4 5-1,-4-1-35,4 1-6,0 0-2,0-1 0,5 1-39,-1-17-8,6-3-1,-6-1-1448</inkml:trace>
        </inkml:traceGroup>
        <inkml:traceGroup>
          <inkml:annotationXML>
            <emma:emma xmlns:emma="http://www.w3.org/2003/04/emma" version="1.0">
              <emma:interpretation id="{B4CD452B-9B35-424B-841A-56D5327E80C3}" emma:medium="tactile" emma:mode="ink">
                <msink:context xmlns:msink="http://schemas.microsoft.com/ink/2010/main" type="inkWord" rotatedBoundingBox="11003,3257 12993,3231 13006,4247 11016,4272"/>
              </emma:interpretation>
              <emma:one-of disjunction-type="recognition" id="oneOf5">
                <emma:interpretation id="interp25" emma:lang="en-AU" emma:confidence="0">
                  <emma:literal>positive</emma:literal>
                </emma:interpretation>
                <emma:interpretation id="interp26" emma:lang="en-AU" emma:confidence="0">
                  <emma:literal>Positive</emma:literal>
                </emma:interpretation>
                <emma:interpretation id="interp27" emma:lang="en-AU" emma:confidence="0">
                  <emma:literal>position</emma:literal>
                </emma:interpretation>
                <emma:interpretation id="interp28" emma:lang="en-AU" emma:confidence="0">
                  <emma:literal>positing</emma:literal>
                </emma:interpretation>
                <emma:interpretation id="interp29" emma:lang="en-AU" emma:confidence="0">
                  <emma:literal>positions</emma:literal>
                </emma:interpretation>
              </emma:one-of>
            </emma:emma>
          </inkml:annotationXML>
          <inkml:trace contextRef="#ctx0" brushRef="#br0" timeOffset="10592.3187">6788-5393 1497,'-10'29'66,"10"-29"14,-9 0-64,5-4-16,-10-4 0,10 3 0,-1 1 201,1 0 37,-1 0 7,5 4 2,0 0-133,0 0-26,0 0-6,0 0-1,5 8-49,-1 9-11,5 7-1,5 4-1,-10 5-8,5 7-2,1 1 0,3 3 0,-4 1-9,0-5 0,1 0 9,-6-7-9,5-5 0,0-4 8,-4 1-8,-5-1 0,4-4 23,1-4 0,-5-3 0,0-9 0,0-4-56,0-4-11,-5 0-3,1-5 0,-1-3 20,-4-4 4,0 4 1,5-12 0,-6-5 10,6 5 3,-5 0 0,4-5 0,-4-11 9,0 4-8,4-1 8,1 1-8,-1-9 8,5 9 0,0 3 0,0 5 0,0-4 8,9 3 4,-4 1 1,0 8 0,-1 4 11,5 4 3,0-1 0,0 5 0,1 0-7,-1 8 0,4 0-1,1 8 0,0-4-4,-5 4-1,4 1 0,-3 3 0,3 4-1,-4 4 0,-4 0 0,-1 1 0,1-1-4,-5 0-1,0 0 0,0 0 0,-5 5 0,1-9-8,-1 4 12,-4-4-4,-4 1-8,3-1 0,1 0 0,-4-4-11,4-12-12,-1 4-2,1-4-1,0 4 0,9-4-41,0 0-8,-4-8-1,-1 0-1,10-4-163,-1-4-33,5-5-7</inkml:trace>
          <inkml:trace contextRef="#ctx0" brushRef="#br0" timeOffset="10886.5624">7152-5522 691,'0'0'61,"0"0"-49,0 0-12,0 0 0,0 0 274,0 0 52,0 0 10,0 0 3,4 8-155,-4 4-30,5 0-6,-5 4-2,4 1-70,-4 3-13,5 0-3,0 8-1,-1-3-11,1 7-3,-1-12 0,-4 9 0,9-1-28,0-4-5,5 0-2,0 1 0,-1-17-10,1-4 12,0-4-12,-5 4 12,5 4 0,-14-8 0,0 0 0,13-4 0,1 0 5,-5-4 2,-5 0 0,-4-8 0,0 3-5,-4-3-1,-5 0 0,4 0 0,-4 0-5,-4 4-8,-1-1 11,0 1-11,-4-4 0,4 4 0,-4 0 0,4 4 0,-4 0-8,0-5-9,0 5-2,0 0 0,4 4-28,0 0-5,1 4-2,4 0 0,4-4-44,5 4-9,0 0-1,0 0-1,0 0-163,14 0-33,18-4-7,-32 4-439</inkml:trace>
          <inkml:trace contextRef="#ctx0" brushRef="#br0" timeOffset="11187.6021">7534-5461 1468,'0'0'65,"0"0"14,0 0-63,0 0-16,0 0 0,0 0 0,0 0 200,0 0 38,0 0 7,0 0 2,-4 0-106,-5 0-21,-1 0-4,-3 4 0,-1-4-60,5 8-11,-5-4-2,5 4-1,-4-4-27,-1 4-6,0 0-1,5 4 0,0-4-8,5-4 0,-1 0 0,0 0 0,5-4-9,0 0 9,5 9 0,4 3 0,-9-12 0,9 8-8,0 4 8,0-8 0,-9-4 0,14 8 0,0 0 0,-1 4 0,-3 0 0,3 1 0,-4-9 0,5 4 0,-10 0 0,6 4 0,-6 0 0,5 0 0,-4 4 0,-1-8 9,1 5-9,-5-1 12,0-4-4,0 4-8,0 0 12,-5-8-4,-4 0-8,5 0 0,-5 0 0,-1-4 0,1-4-17,0 4-9,5 0-2,-5 0 0,9 0-119,-9-4-24,4-8-5,-4 0-928</inkml:trace>
          <inkml:trace contextRef="#ctx0" brushRef="#br0" timeOffset="11491.0129">7644-5599 1670,'0'0'148,"-5"-8"-118,0 4-30,1-4 0,4 8 200,0 0 35,-5-12 6,5 12 2,0 0-151,0 0-29,0 0-7,0 0 0,0 0-76,0 0-14,0 0-3,9 4-753,5 0-150</inkml:trace>
          <inkml:trace contextRef="#ctx0" brushRef="#br0" timeOffset="11330.5628">7644-5522 921,'0'0'82,"0"0"-66,0 0-16,4 12 0,5-4 272,-4 4 52,-1 0 9,1 5 3,-1 3-193,1 4-39,0-4-7,4 5-1,-9-1-72,4-4-15,5 4-9,0-3-731,-4-5-153</inkml:trace>
          <inkml:trace contextRef="#ctx0" brushRef="#br0" timeOffset="11690.6588">7858-5385 2419,'0'0'107,"0"0"22,0 0-103,0 0-26,0 0 0,9-8 0,4 0 137,1 0 23,0 0 4,4 0 0,0 4-84,0-4-16,0 4-4,5 0-1,-5 0-33,-4 0-6,4 0-2,0 4 0,1 0-18,-6 0 0,1 0-13,0 0 5,-14 0-145,13 0-29,-13 0-6</inkml:trace>
          <inkml:trace contextRef="#ctx0" brushRef="#br0" timeOffset="11924.1249">7862-5874 2188,'0'0'97,"0"0"20,0 0-93,-9 0-24,4 8 0,1 0 0,-1 0 138,5 0 23,9 8 5,-4 5 1,0 3-63,4 0-12,0 8-2,0 5-1,0-5-71,0 5-18,0 3 0,5 1 0,-5 3 25,0-3 2,5-1 0,-1 1 0,-4-1-27,5-4 0,0 1 0,-1-5 0,1-3-111,0-5-24,4-8-5,-4 0-1143</inkml:trace>
          <inkml:trace contextRef="#ctx0" brushRef="#br0" timeOffset="12100.5067">8153-5478 1382,'0'0'61,"0"0"13,0 0-59,0 0-15,0 0 0,0 0 0,5 17 250,-5-5 47,0 4 10,5 4 1,-1-4-214,1 0-43,4 1-9,0 7-2,-5-8-40,6 4 0,-1-3 0,0 3 0,0-4-125,0 0-27,0-4-6</inkml:trace>
          <inkml:trace contextRef="#ctx0" brushRef="#br0" timeOffset="12238.5608">8199-5619 1324,'-9'-8'59,"4"4"12,1 4-57,-1-17-14,1 5 0,-1 8 0,5 4 211,0 0 39,0-4 8,0 4 2,0 0-207,0 0-41,0 0-12,0 0-667,0 0-137</inkml:trace>
          <inkml:trace contextRef="#ctx0" brushRef="#br0" timeOffset="12694.5697">8349-5425 1728,'0'0'76,"0"0"16,0 0-73,5 12-19,4 4 0,-5 0 0,6-3 169,-6-1 31,5 0 5,-4 0 2,-1 0-75,5 0-16,1 4-2,-1 1-1,-5-5-93,5 4-20,0 4 0,0-8 0,1-4 0,-10-8 0,4 13 0,-4-13 0,0 0 0,5-4 0,4-5 0,-5 1 0,-4 0 24,5-4-3,-5 0 0,4-4 0,-4-4 18,0-1 3,0 5 1,0 4 0,0-8-51,0 8-11,5-5-1,-5 5-1,0 4 29,5 0 5,-5 8 2,0 0 0,9-4-7,-9 4-8,4 0 11,10-4-11,-5 4 8,5 0-8,4 0 0,-9 0 0,-9 0 0,14 0 0,-1 0 0,1 4 0,0-8 0,-1 4 0,1-4 0,-5 0 0,5 4 8,-5-4-8,0 0 0,0 0 0,-9 4 8,5-4-8,-5 4 0,0-8 0,0 0 0,0 4 0,0-9-8,0 5 8,-5-4 0,-4 0 8,4 0 1,-4 0 0,0 0-9,-5 3 0,1 5 0,4-4-11,0 4 0,9 4 0,-10 8 0,1 5 0,0 3-1,0 4 0,5 8 0,-1-7 0,1 7 12,-1 4 0,5 1-9,5-5 9,-1-4 12,1 5 8,-1-9 0,5 0 1,5-4-123,9-4-25,-1-8-5</inkml:trace>
        </inkml:traceGroup>
        <inkml:traceGroup>
          <inkml:annotationXML>
            <emma:emma xmlns:emma="http://www.w3.org/2003/04/emma" version="1.0">
              <emma:interpretation id="{A8CB07E4-C7A8-4700-85B5-7B29BE78E4A6}" emma:medium="tactile" emma:mode="ink">
                <msink:context xmlns:msink="http://schemas.microsoft.com/ink/2010/main" type="inkWord" rotatedBoundingBox="13571,3212 15913,3182 15923,3959 13581,3989"/>
              </emma:interpretation>
              <emma:one-of disjunction-type="recognition" id="oneOf6">
                <emma:interpretation id="interp30" emma:lang="en-AU" emma:confidence="0">
                  <emma:literal>rational</emma:literal>
                </emma:interpretation>
                <emma:interpretation id="interp31" emma:lang="en-AU" emma:confidence="0">
                  <emma:literal>Matinal</emma:literal>
                </emma:interpretation>
                <emma:interpretation id="interp32" emma:lang="en-AU" emma:confidence="0">
                  <emma:literal>matinal</emma:literal>
                </emma:interpretation>
                <emma:interpretation id="interp33" emma:lang="en-AU" emma:confidence="0">
                  <emma:literal>national</emma:literal>
                </emma:interpretation>
                <emma:interpretation id="interp34" emma:lang="en-AU" emma:confidence="0">
                  <emma:literal>ratine's</emma:literal>
                </emma:interpretation>
              </emma:one-of>
            </emma:emma>
          </inkml:annotationXML>
          <inkml:trace contextRef="#ctx0" brushRef="#br0" timeOffset="16200.3777">9346-5563 518,'0'0'23,"-4"4"5,-5 4-28,0-3 0,9-5 0,0 0 0,-5 12 425,0 0 80,1-4 16,-1 4 3,5-4-365,0 4-74,-4 0-14,8 5-3,1 3-24,4 0-5,-9-8-1,5 8 0,4 5-10,0-9-1,0-4-1,-5 0 0,5 12-36,-4-3-7,0-1-2,-1-4 0,-4-8 19,0-8 0,0 0 0,0 0 0,0 8 0,0-8 0,0 0 9,0 0-9,-4-12 0,-6 0 0,6 0 8,-5-4-8,4-5 0,1 5 0,-1-4 0,5 0 0,0-4-10,5 3-1,-1 1 0,5 4 0,5 0-22,0 0-5,-1-1-1,6 1 0,-6 4-137,5 0-27,1 0-5,-1 4-760</inkml:trace>
          <inkml:trace contextRef="#ctx0" brushRef="#br0" timeOffset="16565.0301">9742-5461 748,'5'-9'67,"-5"9"-54,0-8-13,0 8 0,0-4 250,0 4 47,0 0 10,-9 0 1,4-12-120,-4 8-24,0 0-4,-5 0-2,5 8-60,-4 0-12,4-4-2,-1 4-1,-3-4-39,-1 0-8,5 4-2,0 4 0,-5 0-19,5 5-4,0-9-1,0 4 0,4 8-10,1-4 0,-1 0 0,5 4 0,0 1 0,0 3 0,0 4-11,9-8 11,-4-8 0,-1 4 0,6-3 0,-6-1-8,5 0 8,0 0-8,-9-8 8,9-4-8,1 4 8,-1 0 0,4-4 0,-8 0 0,4-4 0,-4-5 0,4-7 0,0 8 0,-5 8 0,1-12 8,-1 4-8,1-4 0,0-1 0,-5 1 0,4 0 0,-4 4 8,0 12-8,0 0 9,0 0-9,0 0 10,0 0 2,0 0 1,5 12 0,-1 4 0,1-8-1,-1 8-1,5-3 0,-4 3 0,4 8-11,0-4 0,0 0 0,-4 1 8,8-5-8,-8-4-14,4 4 3,-4 4 1,-1-7-114,1-1-24,-1 0-4,1-4-628,-1-4-127</inkml:trace>
          <inkml:trace contextRef="#ctx0" brushRef="#br0" timeOffset="16742.7203">9765-5453 1893,'0'0'84,"0"0"17,0 0-81,0 0-20,0 0 0,9-4 0,0 0 138,5 4 23,0 0 5,-1 0 1,10-9-69,-5 5-14,5 4-2,0-4-1,0 0-29,-1 4-7,1 0-1,0 0 0,-5 0-26,5 4-6,-5 0 0,0-4-1,-4 0-33,0 0-6,-1 0-2,1 0-836,-14 0-167</inkml:trace>
          <inkml:trace contextRef="#ctx0" brushRef="#br0" timeOffset="16974.8568">9829-5895 2138,'0'0'95,"0"0"19,0 0-91,-5 13-23,1 3 0,-1-4 0,5 0 147,0 4 25,0-4 4,9 5 2,0 3-78,1 4-15,-1 4-3,4 1-1,1 3-25,4 9-6,-4-5-1,4 9 0,-4-9-25,-1 9-4,-4-9-2,10 8 0,-1-3-18,-4-9 10,4-3-10,-5-1 8,6 4-32,-6-7-8,1-5 0,0-4-1,-1-4-222,1-4-44</inkml:trace>
          <inkml:trace contextRef="#ctx0" brushRef="#br0" timeOffset="17142.1483">10198-5494 1152,'0'0'51,"4"12"10,-4-12-49,0 0-12,5 8 0,-1 5 0,1 3 276,4 0 52,-4 4 10,4-4 2,-5 1-201,5-1-41,5-4-8,-5 4-2,0-4-67,0-4-13,0-4-8,5 0 8,-5 4-217,0-4-43</inkml:trace>
          <inkml:trace contextRef="#ctx0" brushRef="#br0" timeOffset="17408.7406">10421-5482 518,'0'0'23,"0"0"5,0 0-28,0 0 0,0 0 0,0 0 0,0 0 384,0 8 72,9 5 15,-5-1 2,-4-12-300,10 4-60,-1 4-12,-5 4-2,5-4-29,0 0-6,5-4 0,-5-4-1,0 8-34,0 0-6,0-4-2,-9-4 0,0 0 4,0 0 1,0 0 0,0 0 0,0 0-9,0 0-1,0 0-1,0 0 0,0 0-3,0 0 0,-4-12 0,-1 4 0,-4-4-12,0 4 11,0 0-11,-5 4 10,5 0-10,0 0-12,0 0 2,0 0 1,0 0-28,0 0-6,4-5-1,5 9 0,0 0-42,0 0-9,0 0-1,0 0-1,0 0-152,0 0-31,0 0-5</inkml:trace>
          <inkml:trace contextRef="#ctx0" brushRef="#br0" timeOffset="17711.6763">10548-5546 1267,'0'0'56,"5"12"12,4-4-55,0 4-13,0-4 0,5 4 0,-5 0 172,5 9 31,-5-17 6,4 8 2,-8 8-76,9-4-15,-5 8-4,0-11 0,0-1-36,-5 0-8,-4-4-2,5 0 0,-5-8-22,0 12-5,0-4-1,4 4 0,-4-12-14,0 0-4,0 0 0,0 0 0,0 0-24,0 0-19,0 0 3,10-16 1,-6 0 63,-4 0 13,0 0 3,0-1 0,5 1-52,-5 0-12,0 4 0,0-4 0,0 0 20,0 3 2,9 5 0,0 4 0,5-8-10,-1 0-1,-4 4-1,5 8 0,0 0-1,-1 8 0,1-8 0,0 4 0,4 4-1,-5 4-8,1-8 12,0 4-4,-1 5-8,1-5 0,-5 4 0,5-4 8,-5 4-18,5-4-4,-5 4-1,0 0 0,0-3-109,5-1-23,-10 4-4,10-4-717,-5 0-143</inkml:trace>
          <inkml:trace contextRef="#ctx0" brushRef="#br0" timeOffset="18500.3991">10548-5899 2703,'-18'17'60,"9"-13"12,-5 0 2,-4-4 2,4 0-61,-4 0-15,5 4 0,3 0 0,1-4 0,9 0-15,0 0 3,0 0 1</inkml:trace>
          <inkml:trace contextRef="#ctx0" brushRef="#br0" timeOffset="18070.9931">11190-5494 1324,'0'0'118,"0"0"-94,0 0-24,0 0 0,0 0 255,-9-4 46,0-4 10,0 0 1,4 8-127,5 0-25,-9 0-6,-4-4-1,3-4-80,6 0-16,-5 12-3,0 0-1,9-4-33,-5 12-6,1-4-2,-1 8 0,5 0-12,-5 1 0,5 3 0,0 0 0,5-4 0,0 0-8,-1 1 8,5-1 0,-4 4-10,4-8 2,-9-12 0,0 0 0,9 4 0,0 4 0,0 0 0,-9-8 0,0 0 8,5-4 0,4-4 0,0-4 0,0 4 0,-4 0 0,-1-4 0,5 0 8,-4-9-8,4 1 0,-5 4 0,6 0 8,-6 4 1,1 0 1,-1-5 0,1 13 0,-5 4 6,0 0 0,0 0 1,9 0 0,-9 0-8,9 8-1,5 5-8,-5-5 12,-5 4-12,5 4 0,5 4 8,0-4-8,-5-8 0,0 5-12,0 3 3,5-4 0,-5 0-80,-9-12-16,0 0-3,0 0-1,14 12-171,-5-4-33</inkml:trace>
          <inkml:trace contextRef="#ctx0" brushRef="#br0" timeOffset="18281.6099">11368-5870 1324,'0'-16'118,"-5"3"-94,1 1-24,-1-4 0,5 12 248,0 4 44,0 0 10,0 0 2,0 0-136,0 0-26,14 0-6,-5 20 0,-5-4-71,6 5-13,8-1-4,-5 4 0,6 13-10,-1-1-2,-5 1-1,6-1 0,-1 0-11,0 1-3,-4-1 0,-1 1 0,1-5-21,0 0 9,-1-7-9,-4-1 0,5-4-15,-5 0-9,0 1-3,0-5 0,-9-16-218,0 4-44</inkml:trace>
        </inkml:traceGroup>
        <inkml:traceGroup>
          <inkml:annotationXML>
            <emma:emma xmlns:emma="http://www.w3.org/2003/04/emma" version="1.0">
              <emma:interpretation id="{2A824BD9-049C-47EF-A4E3-B2B0793B2717}" emma:medium="tactile" emma:mode="ink">
                <msink:context xmlns:msink="http://schemas.microsoft.com/ink/2010/main" type="inkWord" rotatedBoundingBox="16322,3228 18708,3198 18716,3808 16330,3839"/>
              </emma:interpretation>
              <emma:one-of disjunction-type="recognition" id="oneOf7">
                <emma:interpretation id="interp35" emma:lang="en-AU" emma:confidence="0">
                  <emma:literal>number</emma:literal>
                </emma:interpretation>
                <emma:interpretation id="interp36" emma:lang="en-AU" emma:confidence="0">
                  <emma:literal>numbers</emma:literal>
                </emma:interpretation>
                <emma:interpretation id="interp37" emma:lang="en-AU" emma:confidence="0">
                  <emma:literal>Number</emma:literal>
                </emma:interpretation>
                <emma:interpretation id="interp38" emma:lang="en-AU" emma:confidence="0">
                  <emma:literal>numbery</emma:literal>
                </emma:interpretation>
                <emma:interpretation id="interp39" emma:lang="en-AU" emma:confidence="0">
                  <emma:literal>nurser</emma:literal>
                </emma:interpretation>
              </emma:one-of>
            </emma:emma>
          </inkml:annotationXML>
          <inkml:trace contextRef="#ctx0" brushRef="#br0" timeOffset="19092.2184">12051-5575 864,'4'41'38,"-4"-29"8,0-12-37,0 0-9,0 0 0,0 0 0,0 0 324,0 0 64,5 8 12,-1 4 2,5 8-270,1-8-53,-6 5-11,5-1-3,-4 4-29,-1 4-7,5 1-1,-4-9 0,0-4-28,-1 0 0,1-8 0,-5-4 0,0 0 0,0 0 0,0 0 0,0 0 0,0 0 0,4-8 0,1-4 0,-1-4 0,1-9 0,-1 1 0,1-4 0,-5 8 0,0-5 0,4 1 0,-4 4 0,0 0 0,0-1 0,5 5 0,4 0 0,-4 4 0,-1-4 0,1 3 0,-1 5 0,5 4 0,-9 4 57,10 4 6,-1 4 1,4 5 0,1-5-52,0 4-12,-5 8 0,4-4 0,1 4 30,-5-3 3,0 3 1,5 0 0,0 0-24,-5-3-10,0 3 8,4 0-8,-8 0 0,4-4 0,0 1-9,0-1 9,-4 0-59,4-8-5,-4 4 0,4-4-1,-5 4-209,1-3-42</inkml:trace>
          <inkml:trace contextRef="#ctx0" brushRef="#br0" timeOffset="19406.0454">12524-5551 1152,'0'0'51,"0"0"10,0 0-49,0 0-12,0 0 0,0 0 0,0 0 263,0 0 49,0 0 11,0 0 1,0 0-181,5 17-37,4-5-7,0 4-2,-5-4-36,6 8-7,-1 1-2,4-5 0,-4-4-20,1 0-5,-1 0-1,0 0 0,0-4-10,0 1-1,-9-9-1,9 4 0,0 0-6,-9-4 0,0 0-8,9-4 12,0-4 1,1-1 0,-1-3 0,-5 0 0,-4-4-13,5 0 0,-1 0 0,5-1 0,-9-3 0,0 4 0,0 0 0,0-4 0,5 7 0,-5-3 0,0 8 0,0 8 0,0 0 8,0 0 3,0 0 0,0 0 0,4 8-2,6 8 0,-6 1 0,5 3 0,0-4-9,-4 8-12,-1-3 2,6-5 1,3 0 0,1 0 0,9-4 0,-5 0-907,0-4-182</inkml:trace>
          <inkml:trace contextRef="#ctx0" brushRef="#br0" timeOffset="21929.7563">12957-5494 576,'0'0'51,"0"0"-41,-5-12-10,1 8 0,4-4 207,0 0 39,-5-4 8,0 4 2,5-5-103,0 5-20,-4 4-4,4 4-1,0 0-24,0 0-6,0 0-1,0 0 0,0 0-36,0 0-7,0 0-2,9 12 0,0 1-24,-4 7-6,-1-8-1,5 8 0,0 0-21,-4-3 8,4 3-8,-4-4 0,-1 0 0,1 0 0,4-3 0,-9-13 0,0 0 0,0 0 8,4 12-8,-4-12 0,0 0 0,0 0 8,0 0-8,0 0 0,0 0 8,0 0-8,10-4 10,-6-4-10,5-1 8,-4 1-8,-5-4 0,4-4 0,1 0 0,-5 4 0,4 0 0,1-9 0,0 5 0,-1 4 0,1 0 0,-5 4 0,4 0 0,1 0 0,-1-1 0,-4 9 0,0 0 0,0 0 0,0 0 0,14 4 0,-10-4 0,6 5 0,-1-5 0,0 4 0,0 0 8,0 4-8,0 4 0,0-4 0,0 0 0,5 0 0,-9-4 0,-5-4 0,0 0 8,9 8-8,-5-4 0,5 0 0,-9-4 9,9 0-9,-9 0 8,5 0-8,4-4 0,-4 0 0,-1 4 8,1-8-8,-1 4 0,1 0 0,-1-4 0,1 8 8,-5 0-8,9-4 0,-9 4 0,9 4 0,0 0 0,5 0 8,0 4 0,-5 4 0,4 5 2,1-5 0,0 4 0,-1 0 0,1 0-10,-5 0 8,5 5-8,-1-9 8,-8 0-24,9-4-4,-1 0-2,5-4 0,-8 0-198,3-4-40</inkml:trace>
          <inkml:trace contextRef="#ctx0" brushRef="#br0" timeOffset="22230.6821">13512-5903 1036,'0'0'46,"0"0"10,0 0-45,0 0-11,-9-4 0,0 8 0,9 9 289,-5-1 56,5 0 11,0 0 3,5 8-216,-1 0-43,6 5-9,-1 3-2,-5 4-20,5 1-4,10-1-1,-6 5 0,-4-5-51,5 0-13,0 1 0,4-1 0,-5-4 24,6 1 1,-6-9 1,6-4 0,-1 4-14,5-7-4,-10-1 0,5-4 0,1-4-8,-6-4 8,6-4-8,-6-4 8,-4 0-8,5 0 0,-5-9 9,0 5-9,-4-4 0,-5 0 9,4-4-9,-8 3 0,-1 1 11,-4 0-11,0 4 10,0 0-10,-5 0 0,-4 3 0,4 5 0,-8-4-10,3 0-34,1 8-6,0-4-2,-5 4 0,5 4-190</inkml:trace>
          <inkml:trace contextRef="#ctx0" brushRef="#br0" timeOffset="23010.5324">13940-5538 2188,'-9'4'97,"4"-4"20,-4 0-93,9 0-24,0 0 0,0 0 0,-4 8 132,4-8 21,0 0 5,4 8 1,-4-8-87,9 8-16,5-4-4,-5 0-1,5-4-25,0 0-5,-14 0-1,13-4 0,10 0-8,-9 0-3,-5 0 0,0-4 0,4 0-9,1 0 12,-5-1-12,-4 1 12,-5 0-12,4 0 12,1 0-12,-5 0 12,-5 0-12,1 0 0,-1 4 0,1-8 8,-5 8-8,-1 0 0,1-5 0,0 9 0,0 9-24,0-9 0,0 8 0,0 4 0,0-4 3,4 8 0,-4-4 0,5 4 0,4 1 9,0-1 1,4 4 1,1 4 0,-5-3 10,4-5 0,5 4-9,0 0 9,-4-8-16,4-4 2,5 1 0,4 3 0,-4-4-30,-1 0-5,1-4-2,4-4 0,5-4-6,-9 0-2,-1 4 0,1-8 0,4 0-10,-4 0-3,-5-1 0,-5-3 0,-4 4 9,5-8 2,4 4 0,-4 0 0,-15 8 47,10 4 14,14-8 0,-14 8 0,-4 0 24,4 0 12,0 0 2,18 4 1,0 4 6,-9 0 2,-13 4 0,8 0 0,5 4-3,-4 0-1,-10 1 0,5-1 0,9-8-5,-4 0-1,-5-8 0,0 0 0,0 0 22,0 0 4,9 0 1,-9 0 0,-9-8-29,13 0-6,6-4-1,-1-4 0,-9-1 29,4-3 6,5 0 1,0 0 0,5-1-36,-5 1-6,-9 4-2,5-4 0,13-1-36,-4 1-8,-10 0-2,5 4-902,0 0-180</inkml:trace>
        </inkml:traceGroup>
        <inkml:traceGroup>
          <inkml:annotationXML>
            <emma:emma xmlns:emma="http://www.w3.org/2003/04/emma" version="1.0">
              <emma:interpretation id="{C421ED6F-AB65-48A9-BD6D-B43954470341}" emma:medium="tactile" emma:mode="ink">
                <msink:context xmlns:msink="http://schemas.microsoft.com/ink/2010/main" type="inkWord" rotatedBoundingBox="19323,2797 20341,2784 20358,4077 19340,4090"/>
              </emma:interpretation>
              <emma:one-of disjunction-type="recognition" id="oneOf8">
                <emma:interpretation id="interp40" emma:lang="en-AU" emma:confidence="0">
                  <emma:literal>Pay</emma:literal>
                </emma:interpretation>
                <emma:interpretation id="interp41" emma:lang="en-AU" emma:confidence="0">
                  <emma:literal>Ph.</emma:literal>
                </emma:interpretation>
                <emma:interpretation id="interp42" emma:lang="en-AU" emma:confidence="0">
                  <emma:literal>Pa.</emma:literal>
                </emma:interpretation>
                <emma:interpretation id="interp43" emma:lang="en-AU" emma:confidence="0">
                  <emma:literal>Ph,</emma:literal>
                </emma:interpretation>
                <emma:interpretation id="interp44" emma:lang="en-AU" emma:confidence="0">
                  <emma:literal>Pia.</emma:literal>
                </emma:interpretation>
              </emma:one-of>
            </emma:emma>
          </inkml:annotationXML>
          <inkml:trace contextRef="#ctx0" brushRef="#br0" timeOffset="23844.3825">15056-5684 2401,'0'0'52,"0"0"12,0 0 1,0 0 3,0 0-54,0 0-14,0 0 0,0 0 0,0 0 113,9 0 20,4 0 4,1 4 1,-5-4-63,5 0-13,-1 0-2,1 0-1,9-4-9,-5 4-2,9-8 0,-4 4 0,-5 4-25,5-4-6,9 0-1,0-4 0,-5 4-16,-4 0 0,9-1 0,0-3 0,0 0 0,-5 4 0,-9 0 0,9 0 0,5 0-99,-4 0-23,-15 8-5,1-4-1229</inkml:trace>
          <inkml:trace contextRef="#ctx0" brushRef="#br0" timeOffset="23573.1244">15178-6210 2199,'0'0'97,"0"0"21,0 0-94,0 0-24,0 0 0,0 0 0,0 0 104,0 0 17,0 0 3,5 12 1,0 4-49,4 0-9,-5 1-3,1 3 0,-1 0-42,1 0-9,-1 9-1,1-9-1,0 4-11,-5 4-16,4-7 4,5-1 1,-4 0 11,-5-4 0,0-16 0,0 12 0,9 1 0,-9-13 0,0 0 0,0 0 0,0 0 0,0 0 0,0 0 0,0 0 0,-14 0 0,5-4 0,5-5 0,-1 1 0,-4-8 0,4 0 0,1 0 0,4-4 0,-5-5 0,5 5 0,-4-4 0,4-5 0,4 5 0,1 0 0,-5 0 0,4-5 0,10 5 0,-5 4 0,-4 0 0,-1-1 0,5 1 0,5 4 0,-5 8 0,0-4 0,-9 12 26,5 0 7,8-4 2,-4 0 0,-9 4-7,0 0-2,10 4 0,-10-4 0,4 4-6,-4-4 0,0 0-1,5 12 0,4-4-7,-9 4-2,-5-4 0,1 8 0,4-4-10,-5 5 0,1-13 0,-6 12 8,1-12-8,0 12 0,5-16 0,-10 8 0,0-4-20,5 0-7,9-4-1,-9 8 0,-4 0-28,3 1-7,6-1-1,-5 0 0,4-4-210,-4 4-42,-5 4-9,14-12-2</inkml:trace>
          <inkml:trace contextRef="#ctx0" brushRef="#br0" timeOffset="24340.8341">15447-5470 1324,'0'0'59,"0"0"12,0 0-57,-9 9-14,-9-9 0,9 4 0,9-4 356,-9 0 69,-5 0 14,0 0 2,10 0-284,-5 0-57,-1 0-11,1 4-2,-4 4-47,4 0-10,4 4-2,-4-4 0,0 0-19,0 4-9,0 0 8,4 5-8,1-1 0,-1 4 0,5-4 0,0 4 0,0 1 0,5-9 0,-1 4 0,1-4 0,4-4-16,0-4 5,-9 4 1,9-8 0,-5 4 1,6-4 0,-10 0 0,0 0 0,0 0 9,9-12 0,4-4 0,-4 0-8,-4 4 8,0-4 0,4 3 0,4-3 0,-4 0 0,1-4 0,-1 0 0,9 3 0,0 1 8,-4 0-8,-10 4 8,10-4-8,0 4 12,-1 8-1,-13 4-1,0 0 0,9-13 0,0 13 0,-4-4 0,-5 4 0,0 0-10,0 0 0,9 8 9,-4 1-9,-10 7 0,1 0 9,4 0-9,4 4 0,-4 5 8,0-1-8,0 4 0,5 5 0,4-5 0,-9 0 0,0-3 0,0-1 0,13 0 0,-8 0 0,-10 1 0,1-5 0,-1-8 0,10 0 0,9 0 0,-5-4 0,-5 0 0,5-8 0,5-8 0,0 4 0,-5 0 0,4-4-12,1 0 0,4-4 0,-9 0-72,0-4-15,1-1-2,3 1-824,1 8-165</inkml:trace>
          <inkml:trace contextRef="#ctx0" brushRef="#br0" timeOffset="24594.4505">16080-5227 633,'0'0'56,"0"0"-44,0 12-12,0-12 0,-5 13 539,5-13 105,0 0 22,0 0 4,0 0-471,0 0-95,0 0-18,0 0-4,0 0-117,0 0-23,0 0-5,0 0-1357</inkml:trace>
        </inkml:traceGroup>
      </inkml:traceGroup>
    </inkml:traceGroup>
    <inkml:traceGroup>
      <inkml:annotationXML>
        <emma:emma xmlns:emma="http://www.w3.org/2003/04/emma" version="1.0">
          <emma:interpretation id="{E34066AD-B90E-4AF0-85BD-82C9E51C1B21}" emma:medium="tactile" emma:mode="ink">
            <msink:context xmlns:msink="http://schemas.microsoft.com/ink/2010/main" type="paragraph" rotatedBoundingBox="4919,5361 10059,5547 10023,6547 4883,63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F3FF652-79FF-48F5-B784-7002550896A8}" emma:medium="tactile" emma:mode="ink">
              <msink:context xmlns:msink="http://schemas.microsoft.com/ink/2010/main" type="line" rotatedBoundingBox="4919,5361 10059,5547 10023,6547 4883,6361"/>
            </emma:interpretation>
          </emma:emma>
        </inkml:annotationXML>
        <inkml:traceGroup>
          <inkml:annotationXML>
            <emma:emma xmlns:emma="http://www.w3.org/2003/04/emma" version="1.0">
              <emma:interpretation id="{EFD64F2E-B508-4D9E-AB17-4E0AC6CB8CDF}" emma:medium="tactile" emma:mode="ink">
                <msink:context xmlns:msink="http://schemas.microsoft.com/ink/2010/main" type="inkWord" rotatedBoundingBox="4919,5361 7271,5446 7245,6169 4893,6084"/>
              </emma:interpretation>
              <emma:one-of disjunction-type="recognition" id="oneOf9">
                <emma:interpretation id="interp45" emma:lang="en-AU" emma:confidence="0">
                  <emma:literal>consider</emma:literal>
                </emma:interpretation>
                <emma:interpretation id="interp46" emma:lang="en-AU" emma:confidence="0">
                  <emma:literal>Consider</emma:literal>
                </emma:interpretation>
                <emma:interpretation id="interp47" emma:lang="en-AU" emma:confidence="0">
                  <emma:literal>(onsider</emma:literal>
                </emma:interpretation>
                <emma:interpretation id="interp48" emma:lang="en-AU" emma:confidence="0">
                  <emma:literal>(onside</emma:literal>
                </emma:interpretation>
                <emma:interpretation id="interp49" emma:lang="en-AU" emma:confidence="0">
                  <emma:literal>considev</emma:literal>
                </emma:interpretation>
              </emma:one-of>
            </emma:emma>
          </inkml:annotationXML>
          <inkml:trace contextRef="#ctx0" brushRef="#br0" timeOffset="-40739.4073">741-3422 2185,'-4'-8'48,"-5"4"9,0 0 3,0 4 2,4 0-50,-9 0-12,1 0 0,4 4 0,9-4 55,0 0 8,-10 8 1,1 8 1,5-4-52,-1 5-13,1-1 0,-1 0 0,1 4 54,4 1 8,4 3 2,1 0 0,-1 0-52,5-3-12,-4 3 0,4 0 0,5 0-48,-1-3-13,-8-1-3,9-8 0,4 4 52,0-4 12,-4-4 0,-1-3 0,10-5-208,-5 0-38,-4-9-8</inkml:trace>
          <inkml:trace contextRef="#ctx0" brushRef="#br0" timeOffset="-40476.5402">937-3272 979,'-18'0'43,"18"0"9,0 8-41,0 0-11,-9 4 0,4 0 0,1-4 168,-1 5 32,5-1 7,0 0 1,0 8-116,5-4-22,-5 5-5,4 3-1,5-8 7,1 0 1,3-4 0,1 1 0,4-9-38,0 0-7,-4 0-2,0-4 0,4 0-4,-5-4-1,1 0 0,-5-5 0,5-7 5,0 4 1,-10-4 0,1 4 0,-5 0-1,0 4 0,0-5 0,-5 1 0,-4 0-12,0 0-2,0 0-1,-5 0 0,0 0-10,1-1 0,-5 5 0,-1 0 0,6 4-21,-1 0-7,-4 0 0,4 0-1,5 4-147,-5-4-30,5 8-6,0-4-684</inkml:trace>
          <inkml:trace contextRef="#ctx0" brushRef="#br0" timeOffset="-40131.0594">1224-3224 1267,'0'0'112,"9"5"-89,-4 3-23,4 0 0,-9-8 103,4 8 16,5 4 3,1-4 1,-1 0 8,-5 0 1,-4-8 1,9 4 0,0 8-55,-4 1-11,0-5-3,-5-8 0,4 12-51,-4-12-13,0 8 0,0-8 0,0 0 54,0 0 8,0 0 2,0 0 0,0 0-64,0 0-16,0 0-2,0 0 0,-4-12 29,-1-4 5,0 3 2,5 1 0,-4-4-18,4 0 0,0-4 0,0 3 0,4 1 0,1 0-12,0 0 1,-1 4 1,5-4 10,-4 3 14,4 5-3,0 0-1,-4 0-10,-5 8 0,9 4 0,-9-4 0,9 4 53,-5 4 9,5 0 2,0 5 0,1-1-52,-1 0-12,0 4 0,4 4 0,-8 5 10,9-5-1,-10-4 0,10 0 0,0-12-9,-1 4-12,-4 4 2,0 5 1,5-5-202,13 16-40,-4-12-8,-23-16-760</inkml:trace>
          <inkml:trace contextRef="#ctx0" brushRef="#br0" timeOffset="-39785.3952">1793-3329 2188,'0'0'48,"0"0"11,-4-4 1,-6 0 1,1-4-49,0 4-12,0 0 0,0 0 0,-5 4 156,5 0 29,0 0 6,-4 0 1,-1 0-154,0 0-30,1 4-8,3 0 0,-3 4 0,4 0 0,4 0 0,-4 0 0,4 1 0,1-5 0,-1 8 0,5 0 0,0-12 0,0 0 0,5 8 0,4 0 0,0 4 0,0-4 0,0-4 0,0 4 0,1 0 0,3-3 0,-4-1 0,0 0 0,5-4 0,0 0 0,-5 4 0,0 0 0,0-4 0,0 4 0,-9-4 0,9 8 0,-9-8 0,5 12 0,-5 4 0,0-4 0,0-12 0,-18 8 0,4 5 0,9-5 0,-4 4 0,0 4 0,0 0 0,0 4 0,4-3 0,-4-5 0,-4 0 0,4-4 0,-5 0 0,5-4 0,-5-4 0,0 0 0,1-4-45,4 4-11,0-4-1,4-4-762,0-8-152</inkml:trace>
          <inkml:trace contextRef="#ctx0" brushRef="#br0" timeOffset="-39478.5778">1852-3454 1987,'0'0'88,"0"0"18,0 0-85,0 0-21,0 0 0,0 0 0,0 0 101,0 0 16,0 0 3,0 0 1,0 0-97,9 4-24,1 0 0,3 0 0,1 0-100,0 0-23,-1 0-4</inkml:trace>
          <inkml:trace contextRef="#ctx0" brushRef="#br0" timeOffset="-39627.3009">1898-3341 979,'0'0'87,"0"0"-70,0 0-17,0 0 0,0 12 221,0 4 41,0 1 8,0-1 2,0 0-126,0-4-25,0 0-5,4-4 0,1 5-93,0 3-23,-5 0 0,4 0-699,1-8-144</inkml:trace>
          <inkml:trace contextRef="#ctx0" brushRef="#br0" timeOffset="-38607.5387">2198-3353 1209,'-4'-8'108,"-1"4"-87,1 0-21,-5-4 0,-1 4 302,6 4 56,4 0 11,-9 0 3,-5 0-201,5-4-40,9 4-8,-9 4-2,4 0-73,-4 4-16,0-4-2,0 8-1,5 0-29,-1 8 0,0-3 0,1-1 0,4-8 0,0 8-18,0-8 2,4 8 1,-4-4-11,10 5-2,-6 3-1,5-8 0,-9-12-12,5 8-3,8-4 0,-4 4 0,-9-8 15,10 8 2,-1 0 1,0-4 0,0-4 14,-9 0 2,4-8 1,6-4 0,-1-4 9,0-4 0,-9 0 0,4-5 0,1 1 0,-1-4 0,-4-1 0,0 1 0,0 0 0,0-1 0,-4 1 0,-1 0 0,1-1 0,-5-3 0,4 4 0,1-1 0,-6 1 39,6 4 6,-5 4 2,4 3 0,5 5-24,-4 0-5,-1 4-1,5 8 0,0 0 11,0 0 3,0 0 0,5 12 0,-5 4-22,0 5-9,4 3 8,1 4-8,-1-4 0,1 5 8,9 3-8,-10 5 0,5-5 0,0 4 0,5-7 0,0 7 0,-1 1 0,6-5 0,-6-12 0,5 4 0,1-3-20,-6-1 0,1-4 0,0-4 0,-1 0-16,1 0-2,-5-3-1,5-9 0,-5 0-5,0 0-2,0 0 0,-9 0 0,9-9 13,0-3 2,0 4 1,0-8 0,-4-4 21,0 0 9,-1-1-8,-4 5 8,5 0 0,-5 4 0,-5-8 0,5 7 8,0-3 16,-4 0 3,-1 8 1,0 0 0,1-4 4,-1 4 0,1 0 1,4 8 0,-9-4-5,9 4-2,0 0 0,0 0 0,-5 4-14,1 4-4,-1 8 0,5 0 0,0-4-8,5 4 0,-5 5 0,4-1 8,1 0-8,-1 0 0,1 5 0,4-5 0,0-4 0,0-4 0,5 4 0,-5-4 0,4-12 0,-3 5 0,-6 3 0,10 0 0,-5 0 0,5 0 0,-5-4 0,0-4 0,0 0 0,0-4 0,0-4-9,0 0 9,0 0 0,0-5-8,1-3 8,-1 0 0,-5-4-12,1 4 4,4-5 8,-5 5-13,1 0 4,-1 4 1,1 0 0,-5 4 0,5 0-1,-1 0 0,-4 8 0,0 0 0,0 0-16,0 0-3,9 0-1,-9 0 0,9 8 39,0 4 8,-4-4 2,4 8 0,-4-4-20,-1 4 10,1 1-10,4-1 8,-5 4-8,-4-8 0,5 4 0,0-8 8,-5-8 10,0 0 2,0 0 0,0 0 0,0 0 18,0 0 4,0 8 1,0-8 0,0 0 1,4-8 0,1 0 0,-1-4 0,1-4-19,-1 0-3,1-4-1,4-1 0,-4 1-6,8 0-2,1 0 0,0-1 0,4 5-13,0 4 0,0 0 0,5 0 0,0 0-128,4-1-32</inkml:trace>
        </inkml:traceGroup>
        <inkml:traceGroup>
          <inkml:annotationXML>
            <emma:emma xmlns:emma="http://www.w3.org/2003/04/emma" version="1.0">
              <emma:interpretation id="{BB5028E6-84BC-4B21-8EEE-9B831F66DE5A}" emma:medium="tactile" emma:mode="ink">
                <msink:context xmlns:msink="http://schemas.microsoft.com/ink/2010/main" type="inkWord" rotatedBoundingBox="8358,5511 10058,5573 10023,6547 8323,6485"/>
              </emma:interpretation>
              <emma:one-of disjunction-type="recognition" id="oneOf10">
                <emma:interpretation id="interp50" emma:lang="en-AU" emma:confidence="0">
                  <emma:literal>Ig'</emma:literal>
                </emma:interpretation>
                <emma:interpretation id="interp51" emma:lang="en-AU" emma:confidence="0">
                  <emma:literal>Fan'</emma:literal>
                </emma:interpretation>
                <emma:interpretation id="interp52" emma:lang="en-AU" emma:confidence="0">
                  <emma:literal>Fa.'</emma:literal>
                </emma:interpretation>
                <emma:interpretation id="interp53" emma:lang="en-AU" emma:confidence="0">
                  <emma:literal>r-ql</emma:literal>
                </emma:interpretation>
                <emma:interpretation id="interp54" emma:lang="en-AU" emma:confidence="0">
                  <emma:literal>For '</emma:literal>
                </emma:interpretation>
              </emma:one-of>
            </emma:emma>
          </inkml:annotationXML>
          <inkml:trace contextRef="#ctx0" brushRef="#br0" timeOffset="-44086.2567">4079-3495 1440,'0'0'128,"0"0"-103,0 0-25,0 0 0,0 0 116,0 0 19,0 0 3,0 0 1,0 0-5,0 0-1,9 4 0,0 0 0,-5-4-55,10 0-11,4 0-3,1 9 0,3-5 0,6-4 0,-1 4 0,9-4 0,-4 0-20,5-4-5,-1 0-1,14 4 0,0-9-24,-4 5-5,4-4-1,0 4 0,5-4-8,-10 4 0,1 0 0,-1-4 0,-8 0 0,4 4 8,-1-4-8,-3 4 0,-1-4 0,-8 8-11,-6-4 1,6-1 0,-10 5-23,0 0-5,0 5-1,-4-1 0,0-4-171,-5 8-34,-9-8-8</inkml:trace>
          <inkml:trace contextRef="#ctx0" brushRef="#br0" timeOffset="-43484.9524">4211-3199 1324,'0'0'118,"0"0"-94,0 0-24,0 0 0,-5-4 120,5 4 19,0 0 4,0 0 1,0 0-39,0 0-7,0 0-2,0 0 0,0 0-20,0 0-4,0 0 0,0 0-1,14 0-11,-1 0-3,-3 0 0,3 4 0,1 0-68,-10 0-13,10 8-4,-14-12 0,0 0 45,9 8 9,0 4 2,0 0 0,-9-12-28,0 0 0,5 8 0,-5 1 0,-5 11-34,5-4-12,-9 0-2,5 4-1,-1-3-8,1-1-2,-5 0 0,-1-4 0,6 0 15,-5-4 2,0 4 1,0-3 0,-5-1 26,9 0 6,-4 0 1,5 0 0,-5-8 8,-1 0 8,6 0-8,-1-4 11,1 0 22,-1-4 5,5 4 1,0 4 0,0 0 5,0-12 0,5-1 1,-1 1 0,-4 12-9,9-8-1,-9 8-1,14-12 0,4 4-1,-4-4 0,4 4 0,0 0 0,1 4-33,3 0 0,-3 4 0,-1 4 0,0-4 8,0 0-8,0 4 0,1 0 0,3 4 0,1-4-19,-5 4 3,5-4 0,0 4-152,0 0-29,-1-4-7</inkml:trace>
          <inkml:trace contextRef="#ctx0" brushRef="#br0" timeOffset="-42975.4603">4866-3147 633,'0'0'28,"0"0"6,0 0-34,-4-8 0,4 8 0,-5-8 0,-4 0 395,0 0 72,0 4 14,4-4 3,5 8-311,-13 4-62,4 0-13,-1 0-2,1-4-53,0 4-11,0 0-1,0 0-1,0 0-20,4 4-10,1-4 10,-5 4-10,4 1 0,1 3 0,-1 0 0,1 4 0,4-4 0,-5 4-8,5 1 8,5-5-10,-5 4 10,4-4-13,1 0 5,-1-4 8,1 0-9,4 0 9,-9-8 0,9 4 0,-9-4 0,0 0-8,9 4 8,0-8 0,0-4 0,0 4 0,0-4 0,1-4 0,-6 0 0,1 0 9,4 0-1,0 4 0,-5-1 8,6 1 0,-6 0 1,5-4 0,-4 4 6,4-4 1,-5 0 0,1 4 0,-5 8-6,0 0-1,0 0 0,0 0 0,9 0-4,-9 0-1,5 12 0,-5 0 0,4 4-4,1 0-8,-5 5 11,4 3-11,-4 0 8,0 0-8,5 1 0,-1 3 0,1-4 0,-5 1 0,4-5 0,1 4 0,0 0 0,-1 1 0,1-1 0,-1-4 0,1 0 0,-1 1 0,5-5 0,1 4 0,-1-4 0,-5 0 0,10-3 0,-5-1 0,0-8-8,0-4-3,5 0 0,0-4 0,-1-8-10,1-1-3,-1 1 0,1-4 0,4-4 1,1 0 0,-1-1 0,0-3-841,5 0-168</inkml:trace>
          <inkml:trace contextRef="#ctx0" brushRef="#br0" timeOffset="-33619.8016">5740-3478 1036,'0'0'92,"0"0"-73,0 0-19,0 0 0,5 12 313,-5 0 59,5 0 12,-1 0 3,1 8-261,-1 1-52,-4-1-10,5 4-3,-5 0 3,4 9 0,-4-5 0,-4 8 0,-1-7-64,1-1-13,-5 5-3,4-1 0,0-4-82,-4-3-17,5-1-3</inkml:trace>
        </inkml:traceGroup>
      </inkml:traceGroup>
    </inkml:traceGroup>
    <inkml:traceGroup>
      <inkml:annotationXML>
        <emma:emma xmlns:emma="http://www.w3.org/2003/04/emma" version="1.0">
          <emma:interpretation id="{4832EB32-82C6-4BCC-BD2B-BEFE5BE72BAA}" emma:medium="tactile" emma:mode="ink">
            <msink:context xmlns:msink="http://schemas.microsoft.com/ink/2010/main" type="paragraph" rotatedBoundingBox="7090,7159 11075,6705 11146,7328 7161,778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7D7B4A9-59DE-4A7C-AFFB-47F53679AD5C}" emma:medium="tactile" emma:mode="ink">
              <msink:context xmlns:msink="http://schemas.microsoft.com/ink/2010/main" type="line" rotatedBoundingBox="7090,7159 11075,6705 11146,7328 7161,7781"/>
            </emma:interpretation>
          </emma:emma>
        </inkml:annotationXML>
        <inkml:traceGroup>
          <inkml:annotationXML>
            <emma:emma xmlns:emma="http://www.w3.org/2003/04/emma" version="1.0">
              <emma:interpretation id="{D6EA4BBA-5D3B-4A34-82E8-A7A27E857899}" emma:medium="tactile" emma:mode="ink">
                <msink:context xmlns:msink="http://schemas.microsoft.com/ink/2010/main" type="inkWord" rotatedBoundingBox="7138,7182 7221,7774 7168,7782 7085,7189"/>
              </emma:interpretation>
              <emma:one-of disjunction-type="recognition" id="oneOf11">
                <emma:interpretation id="interp55" emma:lang="en-AU" emma:confidence="0">
                  <emma:literal>;</emma:literal>
                </emma:interpretation>
                <emma:interpretation id="interp56" emma:lang="en-AU" emma:confidence="0">
                  <emma:literal>:</emma:literal>
                </emma:interpretation>
                <emma:interpretation id="interp57" emma:lang="en-AU" emma:confidence="0">
                  <emma:literal>i</emma:literal>
                </emma:interpretation>
                <emma:interpretation id="interp58" emma:lang="en-AU" emma:confidence="0">
                  <emma:literal>5</emma:literal>
                </emma:interpretation>
                <emma:interpretation id="interp59" emma:lang="en-AU" emma:confidence="0">
                  <emma:literal>"</emma:literal>
                </emma:interpretation>
              </emma:one-of>
            </emma:emma>
          </inkml:annotationXML>
          <inkml:trace contextRef="#ctx0" brushRef="#br0" timeOffset="-32030.652">6000-1410 1962,'0'0'87,"0"0"17,0 0-83,0 0-21,0 0 0,0 0 0,9 4 132,0-4 23,5 0 4,-5 0 1,5 4-61,-1-4-12,-4 0-3,0 0 0,1 0-47,-1 4-9,0 4-3,0 4 0,-5-8-17,1 4-8,0 4 0,-5 0 8,4 5-8,-4 3-14,0-8 3,0 8 1,-4 0-33,-1 1-6,0-5-2,-4 0 0,5 0-5,-5-4 0,-5 0-1,9 1 0,-4-5 21,0 0 5,-4-8 1,-1 4 0,5-8 21,0 4 9,-5-4-8,10 4 8,-6-8 0,6 0 14,-5 3-2,9 5 0,0 0 19,0-8 3,0-4 1,0 4 0,0 8 0,9-8 0,5 4 0,-5-4 0,9 0-3,0 4 0,0 0 0,0 0 0,1 0-17,-1 4-4,-4 0-1,8 0 0,-3 0-10,3 4 0,-4 0 0,5 0 0,-5 4-48,5-4-3,0-4 0,-5 8-757,5 0-151</inkml:trace>
          <inkml:trace contextRef="#ctx0" brushRef="#br0" timeOffset="-31561.6429">6715-1358 1094,'-5'-12'48,"5"12"11,0-4-47,-9-4-12,0 4 0,0-4 0,0 0 358,0 0 70,0-1 13,-5 1 3,5 0-274,-5 4-55,-4 0-11,4 4-3,1 0-69,-1 0-15,0 0-2,5 4-1,0 0 7,0 4 2,-5 4 0,5-3 0,0 3-23,0 4 0,0 0 0,4 0 0,5 5 0,-4-5 0,4 0-8,-5 0 8,10 0-11,-5 0 11,0-3-13,4-1 5,5-4 8,-4 0-8,-5-8 8,9 4-8,0 0 8,-9-4 0,0 0-9,0 0 9,14 0 0,-5-8 0,-4 4-9,8-4 9,1 0 0,-5-4 0,0 3 8,5 1-8,-5 4 12,0 0-3,0-4-1,0 4 0,0 4 4,-9 0 0,5-8 0,-5 8 0,0 0-12,9 4 8,-9-4-8,14 8 8,-10 8-8,5-4 0,0-3 0,0 11 0,-4 4 0,0-4 0,-1 1 0,1 3 0,4 4 0,-5 5-16,5-1 4,-4 0 1,4 1 0,5-1 0,-10 0 0,5-7 0,0-5 11,-4 0-13,4-8 5,-4 5 8,4-5-9,0-8 9,-9-4 0,4 4 0,6 4-11,-1-8 11,0-8-10,4 0 10,-3 0-39,-1-5-1,4-7-1,1-8-851,4 4-169</inkml:trace>
        </inkml:traceGroup>
        <inkml:traceGroup>
          <inkml:annotationXML>
            <emma:emma xmlns:emma="http://www.w3.org/2003/04/emma" version="1.0">
              <emma:interpretation id="{16710237-79FE-4AD9-B20D-CAD704B246EF}" emma:medium="tactile" emma:mode="ink">
                <msink:context xmlns:msink="http://schemas.microsoft.com/ink/2010/main" type="inkWord" rotatedBoundingBox="10016,6826 11075,6705 11140,7273 10080,7394"/>
              </emma:interpretation>
              <emma:one-of disjunction-type="recognition" id="oneOf12">
                <emma:interpretation id="interp60" emma:lang="en-AU" emma:confidence="0">
                  <emma:literal>L</emma:literal>
                </emma:interpretation>
                <emma:interpretation id="interp61" emma:lang="en-AU" emma:confidence="0">
                  <emma:literal>l</emma:literal>
                </emma:interpretation>
                <emma:interpretation id="interp62" emma:lang="en-AU" emma:confidence="0">
                  <emma:literal>k</emma:literal>
                </emma:interpretation>
                <emma:interpretation id="interp63" emma:lang="en-AU" emma:confidence="0">
                  <emma:literal>K</emma:literal>
                </emma:interpretation>
                <emma:interpretation id="interp64" emma:lang="en-AU" emma:confidence="0">
                  <emma:literal>+</emma:literal>
                </emma:interpretation>
              </emma:one-of>
            </emma:emma>
          </inkml:annotationXML>
          <inkml:trace contextRef="#ctx0" brushRef="#br0" timeOffset="-32465.7163">5804-1730 2052,'14'-4'91,"-14"0"18,0 0-87,-5 0-22,5-4 0,0 8 0,0 0 109,0 0 18,0 0 3,0 0 1,9 0-26,5-5-5,0 10 0,4-1-1,9-4-49,1 0-10,3 0-1,6-4-1,-1-1-1,10 1 0,-1 4 0,1-4 0,-5 0-14,0 0-3,4 0-1,1 0 0,-1-4-19,1 4 10,4-4-10,5 4 8,-5-8-8,0 4 0,-9 0 0,-5 0-11,-4-1-71,-5 1-14,1 0-4,-6 4 0,1-4-151,-5 4-30</inkml:trace>
          <inkml:trace contextRef="#ctx0" brushRef="#br0" timeOffset="-33012.9465">6168-2272 1515,'0'0'67,"0"0"14,0-5-65,0 1-16,-4 0 0,4-4 0,-5 0 126,5 0 22,0 4 4,-4-4 0,4 0-37,-5 4-8,5 0-2,0 4 0,0 0-30,0 0-7,0 0 0,0 0-1,9 12-37,-4 4-7,-1 0-2,6 5 0,-6-1-21,5 4 9,-4 0-9,4 1 0,-5 3 0,1-4 0,4 5 0,-4 3 0,-1-8 0,1 0-12,-1-3 0,1-1 0,-5-4-60,0-8-11,0-8-2,0 0-1,0 0-112,0 0-22,0 0-5,-5-12-624</inkml:trace>
        </inkml:traceGroup>
      </inkml:traceGroup>
    </inkml:traceGroup>
    <inkml:traceGroup>
      <inkml:annotationXML>
        <emma:emma xmlns:emma="http://www.w3.org/2003/04/emma" version="1.0">
          <emma:interpretation id="{CCC34AA0-8AAC-454A-ABD3-CFFC6CE23419}" emma:medium="tactile" emma:mode="ink">
            <msink:context xmlns:msink="http://schemas.microsoft.com/ink/2010/main" type="paragraph" rotatedBoundingBox="4199,8614 32777,8008 32842,11080 4264,11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1D9594-F113-4F39-AB76-4FBD4068703E}" emma:medium="tactile" emma:mode="ink">
              <msink:context xmlns:msink="http://schemas.microsoft.com/ink/2010/main" type="inkBullet" rotatedBoundingBox="4210,9116 4652,9107 4663,9619 4221,9629"/>
            </emma:interpretation>
            <emma:one-of disjunction-type="recognition" id="oneOf13">
              <emma:interpretation id="interp65" emma:lang="en-AU" emma:confidence="0">
                <emma:literal>:</emma:literal>
              </emma:interpretation>
              <emma:interpretation id="interp66" emma:lang="en-AU" emma:confidence="0">
                <emma:literal>;</emma:literal>
              </emma:interpretation>
              <emma:interpretation id="interp67" emma:lang="en-AU" emma:confidence="0">
                <emma:literal>!</emma:literal>
              </emma:interpretation>
              <emma:interpretation id="interp68" emma:lang="en-AU" emma:confidence="0">
                <emma:literal>=</emma:literal>
              </emma:interpretation>
              <emma:interpretation id="interp69" emma:lang="en-AU" emma:confidence="0">
                <emma:literal>€</emma:literal>
              </emma:interpretation>
            </emma:one-of>
          </emma:emma>
        </inkml:annotationXML>
        <inkml:trace contextRef="#ctx0" brushRef="#br0" timeOffset="-14802.8958">-55 496 1440,'0'0'128,"0"0"-103,0 0-25,0 0 0,0 0 80,0 0 10,0 0 2,4 8 1,1 0-57,-5-8-12,9 0-3,-9 0-831</inkml:trace>
        <inkml:trace contextRef="#ctx0" brushRef="#br0" timeOffset="-14936.7629">54 38 1843,'0'0'164,"0"0"-132,-5-8-32,-4 0 0,5 0 118,4 8 17,-9-8 3,9 8 1,-5-4-33,5 4-6,0 0-2,0 0 0,-9-4-89,9 4-17,0 0-4,0 0-1,-5 4-92,5 0-19,-4 4-3,-1 4-922</inkml:trace>
        <inkml:trace contextRef="#ctx0" brushRef="#br0" timeOffset="-14651.5248">323 423 1209,'0'0'53,"0"0"12,0 0-52,0 0-13,0 0 0,0 0 0,0 0 272,0 0 51,0 0 10,0 0 3,0 0-231,0 0-45,9 0-10,0 4-2,-9-4-164,9 4-32,9-8-8,0 4 0</inkml:trace>
      </inkml:traceGroup>
      <inkml:traceGroup>
        <inkml:annotationXML>
          <emma:emma xmlns:emma="http://www.w3.org/2003/04/emma" version="1.0">
            <emma:interpretation id="{644A8173-0866-48F1-933A-AE0B04C15E31}" emma:medium="tactile" emma:mode="ink">
              <msink:context xmlns:msink="http://schemas.microsoft.com/ink/2010/main" type="line" rotatedBoundingBox="5866,8578 32777,8008 32808,9472 5897,10043"/>
            </emma:interpretation>
          </emma:emma>
        </inkml:annotationXML>
        <inkml:traceGroup>
          <inkml:annotationXML>
            <emma:emma xmlns:emma="http://www.w3.org/2003/04/emma" version="1.0">
              <emma:interpretation id="{5693D367-3344-4EE1-9F83-4AFE73E433CE}" emma:medium="tactile" emma:mode="ink">
                <msink:context xmlns:msink="http://schemas.microsoft.com/ink/2010/main" type="inkWord" rotatedBoundingBox="5877,9090 7719,9051 7731,9654 5890,9693"/>
              </emma:interpretation>
              <emma:one-of disjunction-type="recognition" id="oneOf14">
                <emma:interpretation id="interp70" emma:lang="en-AU" emma:confidence="0">
                  <emma:literal>there</emma:literal>
                </emma:interpretation>
                <emma:interpretation id="interp71" emma:lang="en-AU" emma:confidence="0">
                  <emma:literal>these</emma:literal>
                </emma:interpretation>
                <emma:interpretation id="interp72" emma:lang="en-AU" emma:confidence="0">
                  <emma:literal>theme</emma:literal>
                </emma:interpretation>
                <emma:interpretation id="interp73" emma:lang="en-AU" emma:confidence="0">
                  <emma:literal>There</emma:literal>
                </emma:interpretation>
                <emma:interpretation id="interp74" emma:lang="en-AU" emma:confidence="0">
                  <emma:literal>their</emma:literal>
                </emma:interpretation>
              </emma:one-of>
            </emma:emma>
          </inkml:annotationXML>
          <inkml:trace contextRef="#ctx0" brushRef="#br0" timeOffset="31156.6767">1620 382 1324,'0'8'118,"0"-4"-94,-4 5-24,-1-5 0,5 0 153,0 4 27,0-4 4,9 0 2,-4 0-60,-1-4-12,1 4-2,4-4-1,5 4-38,-1-4-7,5 4-2,5-4 0,-5 4-20,5-4-4,0-4 0,-5 4-1,0 0-21,5-4-4,0 0-1,-5 0 0,0 0-13,1 0 0,-6 0 0,5-4 0,-4 0-103,-5-1-23,5 1-5,-5 4-622,0-8-125</inkml:trace>
          <inkml:trace contextRef="#ctx0" brushRef="#br0" timeOffset="31375.1813">1843 22 1440,'-9'12'64,"9"-12"12,0 0-60,0 0-16,-4 8 0,-1-4 0,5-4 176,0 0 32,-5 9 6,-4-1 2,9 0-95,-4 4-18,4 4-4,4 0-1,1-4-40,-1 5-8,1 7-2,4-4 0,0 0-28,0 5-7,5 3-1,-5 4 0,5-3-12,-5-1 0,5 0 0,-1 5 0,1-9-32,-1 4-4,1-7 0,0-5 0,-5 0-195,0-8-39</inkml:trace>
          <inkml:trace contextRef="#ctx0" brushRef="#br0" timeOffset="31952.2046">2012-35 921,'0'29'82,"0"-29"-66,0 0-16,0 0 0,0 0 240,0 0 45,0 0 9,0 0 2,0 0-128,0 0-24,9 12-6,-5 0-1,1 0-72,4 0-14,-4 9-3,4-1-1,0 0 2,0 4 1,-5 1 0,10-1 0,-5 0-31,-4-4-7,-1-3 0,5-1-1,0 4-11,1-8 0,-1 4 0,0-3 8,-5-5-8,5 0 0,1-4 0,-10-4 8,0 0-8,0 0 0,9-4 0,0-4 0,-5 0 0,1-5 0,-1-3 0,6 0 0,-1 0 0,-5 0 0,1-1 0,4 9 0,-5 0 0,-4 8 0,0 0 0,0 0 0,0 0 0,10 4 0,-1 4 0,0 5 0,4 3 0,-3 0 0,-1 8 0,4 0 0,-4 1 0,5-5 0,0 0 0,4 5 0,0-9 0,5 0 0,-9-4 0,8 0 0,1-4-8,-5 0-1,5-4 0,-5 0 0,0-4 9,1-4 0,-6 4 0,6-4 0,-6 0 0,1-4 0,-5 0 0,0 0 8,0-4-8,-4 0 12,-1 0-4,1-5 0,-1 1 2,-4 0 1,0 0 0,-4-4 0,4-1 1,-5 5 1,1 0 0,-1 0 0,-4 4-13,0 0 9,0-1-9,0 9 8,0-4-8,-5 8 0,5-4 9,0 4-9,0 4 0,0 4 0,-1 4 0,6 5 0,-1-5 0,5 8 0,-4 0-11,8 1 11,1 3 0,-1 0 0,1-4-8,4 5 8,-4-5 0,8 0 0,-4 0 0,10-3-9,-6-1-11,1-4-3,4 0 0,0-4 0,1 0 37,3-4 7,-3 0 2,-1 0 0,-5-4-37,6 0-7,-1-4-2,0 0 0,-4 0-125,-1 0-26,6-4-5,-1 0-566,-9-4-114</inkml:trace>
          <inkml:trace contextRef="#ctx0" brushRef="#br0" timeOffset="32413.8245">2927 330 1634,'0'0'72,"0"0"16,0 0-71,0 0-17,0 0 0,0 8 0,-5 4 127,1 0 21,4-4 5,0 4 1,4-4-21,-4 5-4,5-5-1,-1 4 0,1 0-53,4 4-11,-4-4-3,4 0 0,-5 1-32,1-1-6,-1 0-2,1-4 0,-5-8-10,4 4-3,-4-4 0,0 0 0,0 0-8,0 0 10,0 0-10,0 0 10,0 0-2,5-8-8,0-4 12,-1 0-4,1-9-8,-10 5 10,1-4-10,-1 4 10,5-4-10,0-1 0,0 1 0,0 0 0,0 4 0,5-1 0,-1 5 0,1 0 0,-1 0 0,5 4 0,5 0 0,-5 8 0,-9 0 8,0 0-8,14 0 0,4 0 8,-4-4-8,-1 4 12,5-4-12,5 4 12,-5-4-12,1 0 12,-1 0-12,5 0 12,-5-1-12,0-3 0,-4 0 9,-1 4-9,1-8 0,0 8 9,-5-4-9,-5 0 0,1 0 0,-1 0 0,-4 4 0,0-4 0,0-1 12,0 9 0,-4-8-1,-1 0 0,-4 4-11,0 0 0,-5-4 0,1 4 0,-1-4 0,0 8 0,1-4 0,-1 4 0,1 4 0,-1 0-11,9 4 11,-4 8-8,5 5 8,-1 3-13,5 8 5,0 5 8,9-1 0,0 0 0,5 1 0,4-5 0,-4 1 0,9-5 0,-5-8 0,5 0 0,4-7-228,5-5-44,27 0-8,-18-12-3</inkml:trace>
        </inkml:traceGroup>
        <inkml:traceGroup>
          <inkml:annotationXML>
            <emma:emma xmlns:emma="http://www.w3.org/2003/04/emma" version="1.0">
              <emma:interpretation id="{028B2F35-46D4-4026-AAB8-5C3B0639BF4B}" emma:medium="tactile" emma:mode="ink">
                <msink:context xmlns:msink="http://schemas.microsoft.com/ink/2010/main" type="inkWord" rotatedBoundingBox="8309,9312 8624,9305 8633,9766 8319,9773"/>
              </emma:interpretation>
              <emma:one-of disjunction-type="recognition" id="oneOf15">
                <emma:interpretation id="interp75" emma:lang="en-AU" emma:confidence="0">
                  <emma:literal>is</emma:literal>
                </emma:interpretation>
                <emma:interpretation id="interp76" emma:lang="en-AU" emma:confidence="0">
                  <emma:literal>Is</emma:literal>
                </emma:interpretation>
                <emma:interpretation id="interp77" emma:lang="en-AU" emma:confidence="0">
                  <emma:literal>i</emma:literal>
                </emma:interpretation>
                <emma:interpretation id="interp78" emma:lang="en-AU" emma:confidence="0">
                  <emma:literal>it</emma:literal>
                </emma:interpretation>
                <emma:interpretation id="interp79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32660.3969">4056 314 1900,'-9'16'169,"9"-16"-135,-5 12-34,1 0 0,4 4 104,0 0 13,4 5 3,5-1 1,0 4-18,1 4-4,3-3-1,-4-5 0,0 4-66,5 1-14,-5-5-2,5 0-1,-5-8-30,0 0-5,0-4-2,5 0-778,-5-8-155</inkml:trace>
          <inkml:trace contextRef="#ctx0" brushRef="#br0" timeOffset="33016.8837">4147 241 1861,'0'0'40,"0"0"9,0 0 2,0 0 2,9-4-42,-4 0-11,-1 0 0,1-5 0,-1 1 126,-4 8 23,0 0 5,0 0 1,5-8-39,-1-4-7,-4 12-1,0 0-1,0 0-62,0 0-12,0 0-2,0 0-1,-4 16-30,4-4-8,-5 5-1,1-5 0,4 0 18,-5 4 4,5-4 1,0 0 0,0 1-25,5 3-5,-5-4 0,4 8-1,1-4 3,4 0 1,0 1 0,5 3 0,-5-4 5,0 0 8,5-4-13,-1 1 5,1-1 24,0-4 6,-1 4 1,1-4 0,0-4-33,-5 4-6,0 0-2,0-4 0,-9-4 29,0 0 5,0 0 2,4 12 0,-4-3-18,0-9 0,-9 8 0,0 0 0,0 0 41,-5-4 5,1 4 1,-1-4 0,0-4-35,1 4-12,-5 0 0,-1-4 9,1 0-98,0-4-20,4 0-4,5 0-1133</inkml:trace>
        </inkml:traceGroup>
        <inkml:traceGroup>
          <inkml:annotationXML>
            <emma:emma xmlns:emma="http://www.w3.org/2003/04/emma" version="1.0">
              <emma:interpretation id="{70A95122-A5DF-425E-A5F3-C03C70267922}" emma:medium="tactile" emma:mode="ink">
                <msink:context xmlns:msink="http://schemas.microsoft.com/ink/2010/main" type="inkWord" rotatedBoundingBox="9262,9388 10665,9358 10673,9751 9270,9781"/>
              </emma:interpretation>
              <emma:one-of disjunction-type="recognition" id="oneOf16">
                <emma:interpretation id="interp80" emma:lang="en-AU" emma:confidence="0">
                  <emma:literal>some</emma:literal>
                </emma:interpretation>
                <emma:interpretation id="interp81" emma:lang="en-AU" emma:confidence="0">
                  <emma:literal>Some</emma:literal>
                </emma:interpretation>
                <emma:interpretation id="interp82" emma:lang="en-AU" emma:confidence="0">
                  <emma:literal>same</emma:literal>
                </emma:interpretation>
                <emma:interpretation id="interp83" emma:lang="en-AU" emma:confidence="0">
                  <emma:literal>Come</emma:literal>
                </emma:interpretation>
                <emma:interpretation id="interp84" emma:lang="en-AU" emma:confidence="0">
                  <emma:literal>come</emma:literal>
                </emma:interpretation>
              </emma:one-of>
            </emma:emma>
          </inkml:annotationXML>
          <inkml:trace contextRef="#ctx0" brushRef="#br0" timeOffset="33475.7115">5221 443 2408,'-13'-8'107,"4"4"21,-5-4-102,-4-4-26,4 0 0,0-1 0,-4 5 104,0-4 16,0 8 4,4-4 0,1 4-71,-1 0-13,0 4-4,5 4 0,-5 0-24,5 4-4,9-8-8,0 12 11,-9 0-11,9 1 0,9-1 0,-4 0 0,4 0-11,-4 4 11,8-4-8,1-4 8,0 5 0,-1-5 0,-4 0 0,5 0 0,0-4 0,-1 4 0,1 0 0,0 0 0,-5-4 0,0 4 0,-9-8 0,9 8 0,-9-8 0,4 8 11,-4-8-3,-4 13 0,-1-1-8,1-4 12,4-8-12,-5 12 12,-4-4-12,5 0 12,-6 0-12,1 0 12,5-8-12,-10 8 0,0-4 0,1-4 0,-1 0-12,1 0-7,3-4-1,1 0-1,0 0-40,9 4-8,0 0-2,0 0 0,0 0-165,5-4-34,8-4-6</inkml:trace>
          <inkml:trace contextRef="#ctx0" brushRef="#br0" timeOffset="33759.6292">5372 350 1634,'0'0'72,"0"0"16,0 0-71,0 0-17,0 0 0,4 12 0,1-4 163,-1 4 29,-4 0 5,5 5 2,-5 3-81,4 0-16,1 0-3,0 1-1,-1-1-46,5 0-10,-4-4-2,8 0 0,-3 1-24,3-1-4,-4 0-2,5-4 0,0-4-10,-1 0 8,-4 0-8,0-4 8,1-4 4,-1 0 0,0-4 0,0 0 0,-9 4 6,4-12 2,1 0 0,0-4 0,-5 4 1,-5-4 1,5-5 0,-9 5 0,4-4-2,1 4 0,-5-4 0,-5-1 0,5 5-9,-5 0-3,1 4 0,-6 0 0,6 4-8,-5 3 0,-1 1 0,1 4 0,0 4-19,4 5-9,-4-5-1,9 8-1,-5-4-48,10 4-10,-1-4-1,1 4-1,4-12-146,4 8-30,-4-8-6</inkml:trace>
          <inkml:trace contextRef="#ctx0" brushRef="#br0" timeOffset="34428.3153">5608 390 1818,'0'0'80,"0"0"17,0 0-77,5 9-20,-5-9 0,9 8 0,0-4 176,-4 8 31,-1-4 6,5 4 2,0-4-104,1 4-21,-6 0-4,5 5-1,-4-5-46,4 4-10,0 4-1,0-4-1,-4 1-15,4-1-4,4-8 0,-8 4 0,0 0-8,4 0 0,-9-12 9,0 0-9,0 0 8,0 0-8,0 0 8,0 0-8,0 0 9,0 0-9,0 0 12,0 0-12,-5-8 0,5 0 0,0-4 0,0 0 0,-4 0 0,4 4 0,4-9 0,1 5 0,-5 0 16,4 0-4,5 0-1,-4-4 0,4 8-20,0-5-4,0 5-1,-9 8 0,0 0 14,0 0 0,0 0 0,0 0 0,9 4 0,0 4 12,-4 5-3,9-1 0,-5 0 0,0 4 0,0-4 0,5 0 0,-5 0-9,0-3 0,0-5 0,0 4 0,0 0 0,-9-8 0,9 4 0,0 0 0,-9-4 0,0 0 0,9-4 0,-9 4 0,10-4 8,-6-4-8,-4 8 0,5-8 8,-5-5-8,0 1 0,0 0 9,0 4-9,4-4 11,-4 0-3,5 0 0,-5 0 0,0-1 3,4 1 0,1 0 0,-5 4 0,0 8-3,0 0 0,4-8 0,-4 8 0,0 0 15,10 4 2,-6 4 1,10 0 0,-10 0-39,5 4-8,0-4-2,5 5 0,-5-1 23,5-4 0,-5 0 0,5 4 0,-1-4-12,-4 0 12,5 0-12,0-4 12,-5 4-16,0-3 5,5-5 1,-1 0 0,-4 0 10,0 0 0,1-5 0,-1 1 0,0 0 0,0-4 0,-5 0 0,1-4 0,4 0 0,-4-4 0,-5 4 0,4-9 0,1 1 8,-5 0-8,0-4 8,-5-1-8,5 5 13,-4-4-1,-1 4-1,-4-1 0,-5 5-3,5 4-8,5 0 12,-5 4-4,4 4-8,5 4 0,-9 8 0,4 4 0,1 4 0,4 8 0,0 1-10,0 3 10,4 0 0,5 1-9,1-1 9,-1-4 0,0 1 0,4-5-8,1-4 8,0-4 0,-1 0-14,6-4 2,3-8 1,6 0-945,-1-4-190</inkml:trace>
        </inkml:traceGroup>
        <inkml:traceGroup>
          <inkml:annotationXML>
            <emma:emma xmlns:emma="http://www.w3.org/2003/04/emma" version="1.0">
              <emma:interpretation id="{98A530E8-9799-472F-A15F-2D2FF6E052F6}" emma:medium="tactile" emma:mode="ink">
                <msink:context xmlns:msink="http://schemas.microsoft.com/ink/2010/main" type="inkWord" rotatedBoundingBox="11541,8730 13718,8683 13733,9413 11557,9459"/>
              </emma:interpretation>
              <emma:one-of disjunction-type="recognition" id="oneOf17">
                <emma:interpretation id="interp85" emma:lang="en-AU" emma:confidence="0">
                  <emma:literal>lesser</emma:literal>
                </emma:interpretation>
                <emma:interpretation id="interp86" emma:lang="en-AU" emma:confidence="0">
                  <emma:literal>Lesser</emma:literal>
                </emma:interpretation>
                <emma:interpretation id="interp87" emma:lang="en-AU" emma:confidence="0">
                  <emma:literal>leaser</emma:literal>
                </emma:interpretation>
                <emma:interpretation id="interp88" emma:lang="en-AU" emma:confidence="0">
                  <emma:literal>Besser</emma:literal>
                </emma:interpretation>
                <emma:interpretation id="interp89" emma:lang="en-AU" emma:confidence="0">
                  <emma:literal>Messer</emma:literal>
                </emma:interpretation>
              </emma:one-of>
            </emma:emma>
          </inkml:annotationXML>
          <inkml:trace contextRef="#ctx0" brushRef="#br0" timeOffset="35005.2563">7279-338 1785,'5'0'159,"-5"0"-127,-5-12-32,1 4 0,-1 0 127,5 0 19,-4-1 4,4 5 1,4 4-17,-4 0-3,0 0-1,9 13 0,0 3-72,5 4-14,-5 4-4,9 13 0,-4-1-17,4 5-4,5 3-1,0 1 0,0 7-18,-1 1 8,1-5-8,0 1 0,0 0 0,-1-5-20,-3-8 2,3-3 1,-3-5-219,3-4-43</inkml:trace>
          <inkml:trace contextRef="#ctx0" brushRef="#br0" timeOffset="35334.4718">7666 71 230,'0'20'20,"0"-20"-20,0 0 0,0 0 0,0 0 380,0 0 71,0 0 14,0 0 3,9-8-268,1 8-55,3-4-10,1 4-3,-1 0-35,1 0-7,4 0-2,-4 0 0,0 0-28,4-4-7,-4 0-1,-5 0 0,0 0-22,0 4-5,0-8-1,0 3 0,-4-3 9,-1 4 2,-4 4 0,5-4 0,-5-4-35,0 8 0,-5-4 0,-4-4 0,0 4 0,4-4-11,-4 0 0,-4 4 0,-1 0 11,5 0 16,-5 4-4,5-4-1,0 4-11,0 4 0,-5-4 0,10 8 0,-5-4 0,4 4 0,0 4 0,1-4 0,4 4-12,0 0-4,4 5 0,1-1-1,4 4 17,0 0 0,5 5 0,4-5 0,-4 4-8,9-4 8,-5 1 0,5-5 0,4 0-25,-4-4 1,-1-4 1,15 0 0,8-4-152,-4-4-30,-18-4-7</inkml:trace>
          <inkml:trace contextRef="#ctx0" brushRef="#br0" timeOffset="35660.3123">8377-67 518,'-14'8'23,"14"-8"5,-9 0-28,0 0 0,-5 0 0,0 0 0,1-4 424,-1 0 79,0 8 16,-4-4 3,5-4-330,-1 8-65,0 0-14,5 4-2,-5-4-54,10 4-10,-5 1-3,4 3 0,1-4-31,4 4-13,4 0 11,1 0-11,-1 4 0,5-3 0,-4-5 0,9 0-10,-5 4 10,4 0 0,1 0 0,4 0 0,-9 0 0,14 1 0,-5 3 0,-4-4 0,4-4 8,-4 0-8,-5 0 10,5 0-10,-5 0 9,-5 0-9,-4-8 8,9 9-8,-4-1 10,0 0-10,-5-8 12,0 12-12,-5-4 14,0 0-4,-4-4-1,5 4 0,-10 0 7,5-4 0,-5 0 1,1 0 0,-1 0-32,0-4-6,1-4-2,-1 0 0,0 0-21,5 0-4,0-4 0,0 0-1,5 0-118,-1 0-23,5 0-5,0-4-876</inkml:trace>
          <inkml:trace contextRef="#ctx0" brushRef="#br0" timeOffset="36003.1584">8741-95 1440,'0'0'128,"0"0"-103,-5 8-25,1-8 0,4 0 223,-5 0 39,-4 0 8,0 0 2,0 4-64,0-4-13,-5 0-3,0 0 0,1 8-153,-1-4-31,0-4-8,1 0 0,-5 4 30,4-4 5,-4 4 1,4 4 0,0 0-36,1 0 0,-1 1 0,5-1 0,0 0 0,4 4 0,1-4-8,-1 0 8,10 4-12,-5-4 3,4 4 1,5-3 0,-4 3 8,4-4-8,5 0 8,-1 0-8,6 0 8,-6-4 0,1 4 0,0 0-8,4-4 8,-5 4 0,6-4 0,-6 5 0,1-1 0,-5 0 0,5 0 0,-5 0 0,0 4 0,-5 0 0,1 0 0,0 0 0,-5 1 0,-5 3 8,0-4-8,1 0 0,-5 0 0,-5-4 8,0 0-8,1-4 0,-1 1-25,0-5-10,5 0-1,0-9-1,-4-3-164,4 0-33,-5-8-6,5 0-876</inkml:trace>
          <inkml:trace contextRef="#ctx0" brushRef="#br0" timeOffset="36492.9567">8736 26 921,'14'4'82,"-5"-4"-66,5 0-16,8-4 0,-3 0 224,-1 4 40,0-8 9,0 4 2,5-4-102,-5 0-20,-4-4-4,4 4-1,0-5-32,1 5-6,-6 0-2,1 4 0,-5-4-36,0 4-8,0-4-2,5 4 0,-10-4-25,-4 8-5,0 0 0,0 0-1,0 0-13,0 0-2,0 0-1,0 0 0,0 0-7,-9-4 0,0-4-8,0 4 12,0 0-12,0 0 0,0 8 0,0-4 0,-5 4 0,9 0 0,-4 0 0,0 4 0,9-8 0,-4 12-10,-1 4 10,5 4-8,0 1 8,0-5-8,5 4 8,4 0-8,0 1 8,0-5-8,0 4 8,5-8-8,-5 0 8,9 0-8,-4-4 8,-1 1-8,6-5-20,-6-4-3,1 0-1,4 0 0,-4-4-36,-1 0-7,1-5-1,4 1-1,-9 0-23,5-4-5,-5 0-1,0 4 0,0-8-7,0 4-2,-4-5 0,4 1 0,-4-4 27,-1 0 6,1 3 1,-1 5 0,1 0 70,-5 12 11,0 0 9,0 0-1,0 0 40,0 0 8,0 0 1,4 12 1,-4 5-9,5-1-1,0 0-1,-1 4 0,1-4-23,-1-4-5,1 1-1,-5-13 0,9 8 30,-9-8 7,0 0 1,0 0 0,0 0 16,0 0 4,4-4 1,6-4 0,-1-5-10,0-3-3,-5 0 0,5-4 0,-4-4 0,-1-1 0,6 5 0,-1 0 0,0 0-51,0-1-13,0-11 0,0 4 0,5-1-169,-1-3-37</inkml:trace>
        </inkml:traceGroup>
        <inkml:traceGroup>
          <inkml:annotationXML>
            <emma:emma xmlns:emma="http://www.w3.org/2003/04/emma" version="1.0">
              <emma:interpretation id="{2E22E91C-3F3B-40D4-AF36-18D40AC1B969}" emma:medium="tactile" emma:mode="ink">
                <msink:context xmlns:msink="http://schemas.microsoft.com/ink/2010/main" type="inkWord" rotatedBoundingBox="14486,8704 16410,8663 16430,9612 14506,9653"/>
              </emma:interpretation>
              <emma:one-of disjunction-type="recognition" id="oneOf18">
                <emma:interpretation id="interp90" emma:lang="en-AU" emma:confidence="0">
                  <emma:literal>positive</emma:literal>
                </emma:interpretation>
                <emma:interpretation id="interp91" emma:lang="en-AU" emma:confidence="0">
                  <emma:literal>Positive</emma:literal>
                </emma:interpretation>
                <emma:interpretation id="interp92" emma:lang="en-AU" emma:confidence="0">
                  <emma:literal>position</emma:literal>
                </emma:interpretation>
                <emma:interpretation id="interp93" emma:lang="en-AU" emma:confidence="0">
                  <emma:literal>positing</emma:literal>
                </emma:interpretation>
                <emma:interpretation id="interp94" emma:lang="en-AU" emma:confidence="0">
                  <emma:literal>positions</emma:literal>
                </emma:interpretation>
              </emma:one-of>
            </emma:emma>
          </inkml:annotationXML>
          <inkml:trace contextRef="#ctx0" brushRef="#br0" timeOffset="37407.077">10225-140 1497,'0'0'66,"0"0"14,0 0-64,0 0-16,0 0 0,-9 8 0,9-8 214,0 0 39,0 0 8,0 0 2,0 0-149,4 17-30,-4-5-5,5 12-2,4 0-37,0 5-8,5-5-2,0 8 0,-1 5-18,1-1-3,4 5-1,-4 7 0,-1 1-8,1-5 0,0 1 9,-1-5-9,-4-3 0,1-5 0,-6-8 0,1 1 0,-1-9 0,1 0-10,-5-4 10,0-12-13,0 0-1,0 0 0,0 0 0,-9 0 0,-5-8 6,5-4 8,-5-8-13,1-1 5,-1-3 8,0-8 0,1-1 0,3-3 0,-3-5 0,4 5 0,0-4 8,4 3-8,5 5 12,0-1-1,0 5-1,5 0 0,-1-1 14,5 1 4,0 8 0,0 4 0,1-1 1,-1 5 1,0 0 0,0 4 0,0 4-9,0 0-1,0 4-1,-9 0 0,5 4-7,4 4-2,-9-8 0,9 8 0,0 0-10,0 4 12,-4 1-12,-1-1 12,1 0-12,-5 4 8,0-4-8,-5 4 8,1-3-8,-5 3 0,0-4 9,-1 4-9,-3-4 0,4-4-10,-5 0 1,0 0 0,1 1-35,-1-5-8,5-4 0,0 4-1,9-4-111,-9-4-23,9 4-4,0 0-1,0 0-49,4-8-11,1-5-1,4-3-1,0 0 146,0 0 30,5 0 6,-1-5 0,1-3 49,0 4 10,-1 0 1,1-1 1,0 5 89,-1 4 18,-3 4 3,-1 0 1,-9 8 62,0 0 13,0 0 2,0 0 1,0 0-41,9 4-8,0 4-1,0 4-1,0 0-47,0 4-10,5 1-2,-5 3 0,5 0-33,-1 0-7,1 1-2,4-1 0,0 0-14,1 0-2,-1-3-1,0-5 0,-4 0-9,4-4 0,0 0 0,0-4 0,-4-4 23,4 0 2,-4-4 1,-1-4 0,1 0-2,-5-4 0,0 0 0,0-1 0,1-3-8,-10 0-1,-5 0-1,-4 0 0,0 3 13,0-3 2,-5 0 1,-4 4 0,0 0-20,-1 0-10,-3 0 10,3-1-10,1 5 0,-5 0 0,5 4 0,-5 4-10,5 0-28,5 4-6,-6-4 0,10 4-1,0 4-34,5 0-6,-1-4-2,5-4 0,0 13-157,9-5-32,0 0-7</inkml:trace>
          <inkml:trace contextRef="#ctx0" brushRef="#br0" timeOffset="37735.1646">11031-59 1756,'0'0'78,"4"-4"16,-4 4-75,5-8-19,-5 8 0,0 0 0,0-4 214,0 4 39,0 0 8,0 0 2,0 0-119,-9-8-23,4 4-5,-8 4 0,4 0-62,-5 4-12,0 0-2,5 0-1,-5 0-24,5 0-5,0 4-1,0 0 0,0 0-9,0 0 0,4 5 0,5-1 0,0-12 0,0 12-11,0 0 11,5 0-8,-1 0 8,1-4-8,4 5 8,0-5-8,-4 4 25,8-4 6,-3 0 1,-1 0 0,0 0-40,0 0-7,0-4-1,-4 4-1,4 5 25,-5-5 0,1 4 0,-1-4 0,-4 4 0,5 0 8,-5 0-8,-5 0 8,5-3-8,-4 3 8,-1-4-8,-4 0 8,5-4-8,-6 4 0,1-4 0,0-4 0,-4 0-18,-1-4-8,5-4-2,-5 0 0,0-4-125,5 4-26,0-9-5,5 5-649,-1-4-131</inkml:trace>
          <inkml:trace contextRef="#ctx0" brushRef="#br0" timeOffset="38031.5318">11126-200 2138,'0'0'95,"0"0"19,-9-4-91,5-1-23,-5-3 0,9 8 0,0 0 140,0 0 23,0 0 5,0 0 0,4-8-113,-4 8-23,0 0-5,0 0-1,5 0-60,8 4-12,-3-4-2,-1 4-764,0 4-153</inkml:trace>
          <inkml:trace contextRef="#ctx0" brushRef="#br0" timeOffset="37879.7762">11113-59 806,'0'0'72,"4"8"-58,1-4-14,-5-4 0,4 8 328,6 1 62,-10 3 13,4 4 2,-4-4-225,5 4-46,-1 0-9,1 5-1,-1-1-86,1-4-17,4 4-3,0 1-1,-4-5-48,4 0-9,0-4-3,0 0-1146</inkml:trace>
          <inkml:trace contextRef="#ctx0" brushRef="#br0" timeOffset="38440.7603">11272-435 2073,'-4'16'184,"-1"-12"-147,5-4-29,0 0-8,0 0 180,0 0 36,0 0 6,0 0 2,0 0-122,0 0-24,5 12-5,-1 0-1,5 13-32,0-1-6,5 4-2,-5 9 0,5-1-16,-1 5-4,-3-5-1,12 17 0,-3-1-11,-1-3 0,-5-5 0,6 5 0,-1-5-60,0-3-13,-4-1-3,-1 1-854,1-9-170</inkml:trace>
          <inkml:trace contextRef="#ctx0" brushRef="#br0" timeOffset="38222.9775">11286-26 1555,'0'0'138,"0"0"-110,0 0-28,0 0 0,13 4 206,-3 0 36,3-4 7,1-4 2,0 4-94,-1-4-18,5 0-4,-4-1-1,4 1-70,0 0-13,1 0-3,-6 0-1,1 0-23,0 4-4,4 0 0,-4 0-1,-5-4-40,0 4-8,4 0-2,-3 4 0,-1 0-221,-9-4-44</inkml:trace>
          <inkml:trace contextRef="#ctx0" brushRef="#br0" timeOffset="38782.2253">11627-168 2415,'0'0'107,"-9"0"22,9 0-103,-4-4-26,-6 0 0,10 4 0,0 0 57,0 0 7,0 0 0,0 0 1,0 0-52,0 0-13,0 0 0,10 0 0,3 0-223,-4 8-47,10 4-10,-6-4-1</inkml:trace>
          <inkml:trace contextRef="#ctx0" brushRef="#br0" timeOffset="38662.7523">11659 103 1861,'0'0'82,"0"0"18,0 8-80,5 4-20,-5 5 0,4-5 0,1 8 56,-1 0 8,1 0 2,-1 1 0,6-1-37,-1 0-7,-5-4-2,5 4-653,0-7-131</inkml:trace>
          <inkml:trace contextRef="#ctx0" brushRef="#br0" timeOffset="39230.272">11787 18 1785,'0'24'79,"0"-24"17,0 0-77,4 13-19,5 3 0,-4 0 0,-1 0 144,1 0 26,4 0 5,0 1 1,-4 3-90,4 0-18,0-8-3,0 4-1,0 1-28,0-5-7,-4 0-1,4 0 0,-5-8-44,6 0-10,-10-4-2,0 0 0,0 0 54,0 0 10,4-4 3,-4-4 0,0-8-11,0 0-3,0-1 0,0 1 0,0 0-25,0 0 0,0-4 0,0 3 0,0 1 40,0 0 4,0 0 0,0 4 0,5 0-20,-5 4-3,0-1-1,9 5 0,-5-4-20,5 0-12,-9 8 2,14-4 0,-5 0 10,0 4-13,5 0 5,-5 0 8,0 0 0,5 0 0,-1 0 0,-3 0 0,3 0 0,-4 0 0,-9 0 0,9-4 0,1 4 0,-10 0 0,0 0 0,9-8 0,0 0 0,0 4 0,-9-8 0,0 4 12,4-5-12,-4 5 0,0 8 0,-4-8 8,-10-4 1,10 4 0,4 8 0,-9-4 0,-1 0-9,-3 0 0,-1 0 0,0 4 0,5 4 0,-4 8-16,4-4 4,4 8 1,0 0 11,1 5 0,-1-5 0,5 8 0,0 5 0,5-1 0,-1 0 0,10 5 0,-5-5 0,5 4 0,0-3 0,4-1 0,-5 0-107,10-8-25,5-3-6,-1-1-1</inkml:trace>
        </inkml:traceGroup>
        <inkml:traceGroup>
          <inkml:annotationXML>
            <emma:emma xmlns:emma="http://www.w3.org/2003/04/emma" version="1.0">
              <emma:interpretation id="{85907404-F03A-4BEC-8FD0-85A8B663CA10}" emma:medium="tactile" emma:mode="ink">
                <msink:context xmlns:msink="http://schemas.microsoft.com/ink/2010/main" type="inkWord" rotatedBoundingBox="17025,8627 19774,8568 19795,9564 17046,9622"/>
              </emma:interpretation>
              <emma:one-of disjunction-type="recognition" id="oneOf19">
                <emma:interpretation id="interp95" emma:lang="en-AU" emma:confidence="0">
                  <emma:literal>rational</emma:literal>
                </emma:interpretation>
                <emma:interpretation id="interp96" emma:lang="en-AU" emma:confidence="0">
                  <emma:literal>national</emma:literal>
                </emma:interpretation>
                <emma:interpretation id="interp97" emma:lang="en-AU" emma:confidence="0">
                  <emma:literal>National</emma:literal>
                </emma:interpretation>
                <emma:interpretation id="interp98" emma:lang="en-AU" emma:confidence="0">
                  <emma:literal>Rational</emma:literal>
                </emma:interpretation>
                <emma:interpretation id="interp99" emma:lang="en-AU" emma:confidence="0">
                  <emma:literal>rational)</emma:literal>
                </emma:interpretation>
              </emma:one-of>
            </emma:emma>
          </inkml:annotationXML>
          <inkml:trace contextRef="#ctx0" brushRef="#br0" timeOffset="40058.5272">12761 63 2516,'0'12'56,"0"-12"11,0-4 2,0-4 1,0 8-56,0 0-14,4-4 0,-4 4 0,0 0 92,0 0 15,0 0 3,14 12 1,-9 4-64,8 0-13,-4 4-2,5 1-1,4-1-18,-9 0-3,1 8-1,-1 1 0,0-1-9,4-4 0,-4-3 0,-4-1 0,4-4 0,0 0 0,-4-4 0,-1-4 8,-4-8-8,0 0 0,0 0 9,0 0-9,0 0 8,-4-12-8,-1-4 8,1 0-8,-1-8 8,1-1-8,-1 1 10,5-4-10,-5 3 0,10 1-8,0 0-1,4 0 0,0 3-15,4 1-2,1 0-1,9 8 0,0 0-52,4-1-10,-4 1-3,0 0 0,4 4 19,-4-4 3,4 8 1,-4 0 0,-5-4 8,5 4 1,-10 4 1,6 0 0,-6-4 69,1 4 14,-5 0 2,5 4 1,-14-4 36,0 0 7,0 0 2,0 0 0,0 0 5,0 0 2,-5 8 0,0 0 0,1-4-1,-1 4 0,-4 0 0,0 0 0,-4 0-62,-1 0-16,5 5 0,0-1 0,-5 4 0,0 0 11,5 4-11,0 1 10,0 3-10,9-4 0,-5-4-10,1 0 10,8-3-8,-4-1 8,5 4 0,0 0-9,-1 0 9,5-8 0,-4 0 0,4 1-8,0-5 8,0-4 0,0 0 8,5-4-8,-10-5 0,10-3 0,-5 0 0,-4-4 8,-1-4-8,5-1 0,-4 1 0,4 0 0,0 0 0,-4 0 0,-1 3 0,1 1 0,-1-4 39,1 8 6,-5 0 2,0 4 0,4-1-24,6 5-5,-10 4-1,0 0 0,0 0-17,9 4 0,4 5 0,1 3 0,4-4 0,-4 4 0,4 0 0,0 4 0,-4-4 0,4 9 0,5-5 0,-5 0 0,0-4-99,-4 0-23,4-4-5,0 0-1,-4 1-153,-5-5-31,9 4-7,1-4-1</inkml:trace>
          <inkml:trace contextRef="#ctx0" brushRef="#br0" timeOffset="40230.6043">13521 42 2188,'0'17'48,"-4"-9"11,4-8 1,0 0 1,0 0-49,0 0-12,0 0 0,9-8 0,4-5 143,1 9 25,0 4 6,-1-4 1,6 0-82,3 4-16,-3 0-3,-1-4-1,5 4-33,4 0-6,-4-4-2,-1 4 0,1 0-20,-5-4-4,5 0 0,-5 0-8,1 0-20,-1 4-10,-5 4-2,-3-4-1,3-4-197,-4 0-39</inkml:trace>
          <inkml:trace contextRef="#ctx0" brushRef="#br0" timeOffset="40442.6815">13599-508 2206,'-19'16'98,"10"-8"20,5 0-94,-1 0-24,1 5 0,-1 3 0,1-4 133,4 0 23,0-12 4,9 8 0,-5 12-68,5 1-13,5 3-3,0 4-1,4 9-31,-5 3-5,6 5-2,-1-5 0,5 5-21,-1-5-5,-3 5-1,8 11 0,0-7-10,-8-1-14,3-3 3,1-5 1,-5 1-167,0-9-34,5-3-6</inkml:trace>
          <inkml:trace contextRef="#ctx0" brushRef="#br0" timeOffset="40598.867">13917 55 1440,'0'0'64,"0"0"12,0 0-60,0 0-16,5 16 0,4-4 0,0 0 169,-4 4 31,4 0 7,0 5 1,5 3-136,4-4-26,-9 4-6,4-3-712,1-1-142</inkml:trace>
          <inkml:trace contextRef="#ctx0" brushRef="#br0" timeOffset="41270.1936">13986-87 1497,'18'4'66,"-18"-4"14,0 0-64,0 8-16,9 4 0,0 0 0,0-4 52,0 9 6,0-5 2,5 4 0,9-4-45,-5 0-15,-9 4 9,5-3-9,4 3 0,-4 0 0,-1 0 0,-8 4 0,-5 1 104,4-1 15,10 0 3,-5 0 1,-9 0-28,5-3-6,8 3-1,1-4 0,-9-4-34,4-4-7,-9-8-2,0 0 0,13 0-9,-4-4-1,-9 4-1,14-12 0,4 0-8,-9-4-2,-13 4 0,4-9 0,4 1 11,1 0 1,-5 0 1,-9 4 0,-9-5 3,4 1 0,5 4 0,0 0 0,-14 0-20,9 3-3,14 1-1,-4 4 0,-10 0-16,5 0 0,0 8 0,9 0 0,0 0-8,0 0-9,-9 8-2,9 0 0,13 0-49,-3 4-9,-6 1-3,1 3 0,-5 0-129,9 0-27,0-4-4,0 0-2,-14 1 89,10-5 17,13-4 4,-4 4 1,-14-8 2,0 0 0,14 0 0,4 4 0,-9-4 103,0 0 26,0 0 0,5 0 0,4-4 73,-4 4 20,-14 0 4,9 4 1,9-4-10,-4 0-1,-1 0-1,-4 4 0,-9-4-10,14 0-1,0 0-1,-5 0 0,-9 0-8,0 0-2,13-4 0,1 0 0,-14 4-27,9-4-5,0 0-2,0-4 0,-4 4 2,-5 4 0,0 0 0,9-5 0,0-3 7,-4 4 1,-5 4 1,4-12 0,1 0-5,-1 0-2,-4 0 0,0 0 0,0-1 1,0-3 0,5 4 0,-5 0 0,-5 0 4,10 4 1,4 0 0,0 0 0,-9 8 0,0 0 0,0 0 0,9 0 0,0 0-15,5 8-2,-5 0-1,5 4 0,4 0-1,-4 0 0,-5 4 0,4 1 0,1-1-11,4 0-2,-4 4-8,-5 0 12,0 1-24,5-1-6,4 4-1,0 0 0,-13-3-153,4-5-32,18 0-5,-9 0-2</inkml:trace>
          <inkml:trace contextRef="#ctx0" brushRef="#br0" timeOffset="41607.5422">15078 59 2880,'0'0'64,"0"0"12,-9 0 4,9 0 0,0 0-64,0 0-16,-9-4 0,9 4 0,0 0 54,0 0 8,-4 0 2,-6 0 0,-3 4 0,4 0 0,9-4 0,-9 8 0,-5 4-52,9-4-12,10 4 0,-5 0 0,0 0 0,-5 1 0,5-1 0,5 0-10,-1 4 10,1-4 0,0 0 8,4 0-8,4 1 0,-4-5 0,-9-8 0,0 0 0,10 4-47,-6 0-13,-4-4-4,0 0 0,0 0 52,9-12 12,0-1 0,-4-3 0,-5 4 0,4-4 0,6 0 0,-1 0 0,-5-1 0,5 5 0,0 0 0,0 0 0,5 0 0,-9 4 0,-5 8 0,4-8 0,5 4 47,0 4 12,-9 0 2,0 0 1,10 4-35,-1 4-7,4 4-2,-4 0 0,-4 0-10,4 4-8,0 5 9,5-5-9,-10 4 0,6-4-20,3 4 4,1-3 0,-5 3-104,5-4-21,-10 0-4,5-4-763,9 0-152</inkml:trace>
          <inkml:trace contextRef="#ctx0" brushRef="#br0" timeOffset="41801.3548">15301-314 1267,'-18'-16'56,"14"8"12,4 4-55,0 4-13,-5-4 0,5 4 0,-9 0 365,9 0 71,0 16 13,0 0 3,0 9-290,5 3-58,4 4-12,4 5-3,1 3-37,0 5-8,-1-5-2,5 13 0,5-5-16,-5 5-3,-4 4-1,4-5 0,10 1-154,-6-1-32,6 33-5,-10-24-2</inkml:trace>
        </inkml:traceGroup>
        <inkml:traceGroup>
          <inkml:annotationXML>
            <emma:emma xmlns:emma="http://www.w3.org/2003/04/emma" version="1.0">
              <emma:interpretation id="{F57741FA-518B-423E-B531-9A7B2894A456}" emma:medium="tactile" emma:mode="ink">
                <msink:context xmlns:msink="http://schemas.microsoft.com/ink/2010/main" type="inkWord" rotatedBoundingBox="19989,8797 22186,8751 22201,9414 20003,9461"/>
              </emma:interpretation>
              <emma:one-of disjunction-type="recognition" id="oneOf20">
                <emma:interpretation id="interp100" emma:lang="en-AU" emma:confidence="0">
                  <emma:literal>number</emma:literal>
                </emma:interpretation>
                <emma:interpretation id="interp101" emma:lang="en-AU" emma:confidence="0">
                  <emma:literal>numbers</emma:literal>
                </emma:interpretation>
                <emma:interpretation id="interp102" emma:lang="en-AU" emma:confidence="0">
                  <emma:literal>numbery</emma:literal>
                </emma:interpretation>
                <emma:interpretation id="interp103" emma:lang="en-AU" emma:confidence="0">
                  <emma:literal>Number</emma:literal>
                </emma:interpretation>
                <emma:interpretation id="interp104" emma:lang="en-AU" emma:confidence="0">
                  <emma:literal>hummer</emma:literal>
                </emma:interpretation>
              </emma:one-of>
            </emma:emma>
          </inkml:annotationXML>
          <inkml:trace contextRef="#ctx0" brushRef="#br0" timeOffset="42680.5048">15738-148 1152,'0'12'102,"0"-4"-82,0 5-20,-4-5 0,-1 4 352,5 0 65,0 0 14,-4 0 2,4 8-277,-5 1-56,10-1-12,-5 0-1,4 4-59,-4 1-12,9 3-3,-4-4 0,9 5-13,-5-1 0,0-4 0,0 1 0,5-1 0,-5-4 0,0 12 0,0-11 0,0-13 0,-4 0 0,-1-8 0,-4 0 0,9-8-14,-4-8 4,4-1 1,-5-3 0,-4 0 9,5 0-12,-5-1 12,5 1-12,-1 0 12,-4 0 0,0 0 0,0-1 0,5-3 0,-5 0 0,0 8 0,4-1 0,-4 1 0,5 0 0,-5 8 0,4 0 0,-4 8 15,0 0-2,0 0 0,9 0 0,-9 0-1,10 4 0,-1 0 0,4 4 0,-4 4-2,1 4-1,3 0 0,-4 1 0,0 7-9,1-4 0,3 4 0,1 1 8,-5-1-8,0-4 0,5 0 0,-5-3 0,-5-1-24,5 0-3,1-4-1,-1 0 0,0-4-93,-5 1-19,5-5-4,1 0-1,-10-4-84,0 0-17</inkml:trace>
          <inkml:trace contextRef="#ctx0" brushRef="#br0" timeOffset="43024.1246">16135-51 1738,'0'0'77,"0"0"16,0 0-74,0 0-19,0 0 0,0 0 0,9 12 140,-5 1 24,-4 3 4,9-4 2,-4 4-61,4 0-12,-4 0-2,4 1-1,0 3-33,0-4-6,0 4-2,5-3 0,-10-1-42,5 0-11,0-4 0,0 4 0,5-4 0,-9-4 0,-5-8 0,0 0 0,9 4 0,-9-4 0,0 0 0,4-8 0,5 0 0,-4 0 0,0-4 0,-5-4 0,0-4 0,4-1 0,-4 1 0,5 0 0,-5 0 0,0-5 0,0 5 0,-5 0 0,5 4 0,-4 0 0,-1 3 0,5 5 0,9-4 53,-9 12 9,0 0 2,0 0 0,0 0-52,0 0-12,0 0 0,5 12 0,8 0 0,-4 5 0,1 3 0,-1 0 0,0 0 0,0 1 0,0-1 0,0 0 0,0 0 0,-4 1 0,4-5 0,0 0 0,0 0-124,-4 0-28,-1-4-6,5-3-668,0-5-134</inkml:trace>
          <inkml:trace contextRef="#ctx0" brushRef="#br0" timeOffset="43915.502">16594-59 1785,'0'0'159,"0"0"-127,0 0-32,0 0 0,0 0 156,0 0 24,0 0 6,0 0 1,0 0-47,-4 16-8,4-16-3,-5 17 0,1-1-75,4 0-15,0 0-3,0-4-1,0 4-21,0-3-4,0 7-1,0-8 0,0 0-1,0 0 0,4 0 0,1 1 0,-5-13-8,0 0 0,0 12-12,0-12 12,0 0 0,0 0 0,0 0 0,0 0 12,0 0-26,4-8-5,1 0-1,-1-5 0,1-3 20,0 4-10,-5-4 10,4 0-8,1 4 8,-1-5 0,5 5 0,-4 0-8,-1-4 8,1 4 0,0 8 0,-1-4 0,-4 8 0,0 0 0,0 0 0,0 0 0,0 0 16,9 8 9,0 4 2,0-4 0,-9 8-38,5 0-7,4-4-2,-4 5 0,4-9 20,-14 4 0,-4 0 0,5-4 0,17 0 0,-4 0 0,-9-8 0,0 0 0,9 4 0,1 4 0,-1-8 0,-9 0 0,9-4 17,0-4 1,-5 0 0,6 0 0,-10 0-34,4-4-6,1 0-2,4-4 0,-5 3 24,1-3 0,-1 0 0,1 4 0,-1 0 15,1 4 7,-5 8 2,0 0 0,5-8-24,-5 8-13,0 0 1,9 4 1,-9-4 11,9 8 16,0 4-4,-5 0-1,1 0-11,4 0 10,0 0-10,0 5 10,0-5-10,1 0 0,3-4-10,-4 0 10,0 0-108,1-4-16,-1 4-4,-9-8 0,0 0-153,0 0-31,0 0-7,22-8-1</inkml:trace>
          <inkml:trace contextRef="#ctx0" brushRef="#br0" timeOffset="44271.0231">16995-253 921,'0'0'82,"0"0"-66,0-20-16,-5 4 0,1-5 331,-1 9 62,5 12 13,-4-16 2,4 8-218,0 8-44,0 0-9,0 0-1,0 0-58,0 0-11,0 0-3,9 8 0,5 4-51,4 8-13,-9-3 0,5 11 0,-5 0 0,0 1 0,4-1 0,-3 8 0,-1-3 0,0 3 0,0 0 0,5-3 0,-1-9 14,1 0 0,-1 1 0,6-9 0,-6 0-27,1 0-6,-5-4-1,5-3 0,-1-1 0,-3-4-1,-1-4 0,0 0 0,0-8 12,-5-5 9,1 5-12,0-4 12,-5 0 0,4-4 0,-8 4 0,4 0 0,-5-5 11,0 1-11,1 0 12,-5-4-12,-5 4 0,5 3 0,-5 1 0,5 0 0,-4 0-116,-1 0-20,0 0-4,5 4-668,-5 4-135</inkml:trace>
          <inkml:trace contextRef="#ctx0" brushRef="#br0" timeOffset="44677.3854">17273-51 230,'9'12'10,"-5"-8"2,1 1-12,4 3 0,0 0 0,0-4 0,0 0 442,1-4 86,3-4 16,1 0 4,-1 4-320,1-4-65,-5 0-13,5 0-2,0 0-52,-5-1-9,0 1-3,4-4 0,1 4-32,-5-4-6,0 0-2,-4 4 0,4-4-23,-9 0-5,0 8 0,5-8-1,-10 0-15,5 0 0,-5 0 8,1-5-8,-5 1 0,0 4-12,0 4 3,9 4 0,-10-4-13,1 4-2,0 4-1,0 4 0,5 4-7,-1 0-2,0 5 0,1 3 0,4-4 10,0 4 1,0 1 1,0-1 0,4-4 10,1 4 1,0-4 1,-1 5 0,5-9 10,-4 0-12,8-4 12,1 4-12,-5-8-4,5 4-2,0 0 0,-1-4 0,1-8-2,-1 0-1,-3 4 0,3-8 0,1 4 12,0-4 9,-1 4-12,-4-4 12,5 0-21,-5-4 2,0 4 1,0 0 0,0-5 18,-4 5 0,-5-4 0,14 4 0,-1 0 0,1 4 0,-14 4 0,0 0 0,9 0 0,-9 0 0,0 0 0,0 0 0,14 12 0,-1 4 0,-8-4 0,4 1 0,-9-13 0,0 0 0,5 12 0,-5-12 0,0 0 0,9 0 0,-9 0 0,9-4 0,0 0 32,5-5 11,-10-3 1,5 0 1,0 0-21,0-8-4,1 4 0,-1-1-1,-5-3 31,1 4 6,-1-4 2,5-4 0,1 3-144,-1 5-29,0-4-5</inkml:trace>
        </inkml:traceGroup>
        <inkml:traceGroup>
          <inkml:annotationXML>
            <emma:emma xmlns:emma="http://www.w3.org/2003/04/emma" version="1.0">
              <emma:interpretation id="{70416145-4A2D-489B-9296-B1D562AA1C45}" emma:medium="tactile" emma:mode="ink">
                <msink:context xmlns:msink="http://schemas.microsoft.com/ink/2010/main" type="inkWord" rotatedBoundingBox="22774,8488 24041,8461 24056,9168 22789,9195"/>
              </emma:interpretation>
              <emma:one-of disjunction-type="recognition" id="oneOf21">
                <emma:interpretation id="interp105" emma:lang="en-AU" emma:confidence="0">
                  <emma:literal>than</emma:literal>
                </emma:interpretation>
                <emma:interpretation id="interp106" emma:lang="en-AU" emma:confidence="0">
                  <emma:literal>Than</emma:literal>
                </emma:interpretation>
                <emma:interpretation id="interp107" emma:lang="en-AU" emma:confidence="0">
                  <emma:literal>Thar</emma:literal>
                </emma:interpretation>
                <emma:interpretation id="interp108" emma:lang="en-AU" emma:confidence="0">
                  <emma:literal>thank</emma:literal>
                </emma:interpretation>
                <emma:interpretation id="interp109" emma:lang="en-AU" emma:confidence="0">
                  <emma:literal>thran</emma:literal>
                </emma:interpretation>
              </emma:one-of>
            </emma:emma>
          </inkml:annotationXML>
          <inkml:trace contextRef="#ctx0" brushRef="#br0" timeOffset="45037.6879">18507-245 1900,'0'-16'169,"0"4"-135,4 4-34,-4-5 0,5 5 152,-1 0 24,10 4 5,-5 4 1,5-4-74,4 4-14,-4 4-3,4 4-1,0-4-45,0 0-9,-4 0-1,4 5-1,-4 3-26,-1-4-8,6 4 0,-6-4 0,5 4-35,1-4-10,-6 0-3,1 0 0,4-3-181,-4 3-37</inkml:trace>
          <inkml:trace contextRef="#ctx0" brushRef="#br0" timeOffset="45388.2277">18548-581 633,'0'-4'56,"0"4"-44,0 4-12,0-4 0,-5 4 296,0-4 58,5 0 11,-4 4 3,4 4-160,0-4-32,0-4-7,0 0-1,0 17-74,0-5-15,9 8-3,-4 4-1,4 1-40,0 7-8,-5-4-2,1 5 0,9-1-17,-5 4-8,-9 1 0,4 3 8,1-7-8,-1 3 0,1-8 0,4 5 0,-4-5-52,4-4-4,-5 1 0,1-9 0,-1-4-124,1-4-26,-5-8-5,0 0-468,0 0-93</inkml:trace>
          <inkml:trace contextRef="#ctx0" brushRef="#br0" timeOffset="45721.0745">18707-605 1267,'0'-8'112,"0"0"-89,4 0-23,-4 8 0,0-4 207,0 4 37,0 0 7,0 0 1,5 8-96,0 0-20,-1 0-4,5 8-1,-4 4-51,-1 5-9,5-1-3,1 4 0,-1 5-29,0 3-7,-5 8 0,5 1-1,1-5-6,-1 1-1,-5-1 0,1 1 0,4-1-9,-5-3-3,1-5 0,-1 0 0,1-3-12,0-5-8,-1-8 8,1 5-13,-5-9 13,0-12 0,9 4 9,-9-4-9,0 0 0,4 0-20,5-4 4,1-4 0,-6-5 16,1 1-10,-1-4 10,1 0-8,-1-4 8,1 3 0,4 5 0,0-4 0,0 0 0,0 0 0,-4 4 0,4 4-8,5-5 8,-5 9 0,-5 0 0,1 0 0,4 4-9,-9 0 0,0 0 0,0 0 0,9 12-24,-4-3-5,4 3-1,0-4 0,0 4-121,0-4-25,5 4-5,-5-4-547,0 0-110</inkml:trace>
          <inkml:trace contextRef="#ctx0" brushRef="#br0" timeOffset="46092.2083">19399-209 2300,'0'-8'51,"-5"0"10,5 0 3,-4 0 0,-1 0-52,1 0-12,-10 0 0,5 4 0,0-4 132,-5 8 23,5-8 5,0 8 0,-9 4-76,0 0-16,4 4-4,0 4 0,1 0-51,-1 0-13,5 4 0,4 5 0,-4-1 0,9 0 0,-4 0 0,8 1 0,-4-1 0,9 0 0,-9-4 0,9-4 0,5 0-48,-5-3-13,-9-9-3,14 8 0,-5-4 52,5 0 12,-5-4 0,0-4 0,0 0 0,5-4 0,-10 4 0,5-5 0,0-3 0,-4-4 0,4 4 0,0-4 0,-4-4 0,-5 7 0,4 1 0,1 0 0,-1 4 48,-4 0 13,0 8 3,0 0 0,0 0-52,0 0-12,0 0 0,0 0 0,0 0 0,5 16 0,-1 0 0,-4-4 0,0 1 0,5 3 0,-1-4 0,-4 0 0,5 0-56,0 0-13,-5-4-3,4 5-1,-4-13-111,0 0-23,5 8-4,-5-8-842</inkml:trace>
          <inkml:trace contextRef="#ctx0" brushRef="#br0" timeOffset="46364.8566">19513-204 403,'0'0'36,"0"0"-36,0 0 0,4 12 0,-4-12 368,5 12 66,-1 4 14,1-4 2,4 0-258,-9 0-51,5 1-10,-5-5-3,4 4-63,-4-4-13,0 4-2,5 0-1,-5-8-6,0-4-2,0 0 0,0 0 0,0 0-10,0 0-3,9-4 0,0 0 0,0-4-15,-4 0-3,4 0-1,-5-4 0,1 0-9,4-1 10,-5 1-10,6-4 10,-1 4-1,0-4 0,-5 0 0,5 3 0,-4 1 10,4 0 1,-4 4 1,-5 8 0,0 0 8,13 4 2,-8 0 0,4 0 0,0 4-19,-4 0-3,4 9-1,0-1 0,0 0-64,5 0-12,-5 0-4,0 1-1283</inkml:trace>
        </inkml:traceGroup>
        <inkml:traceGroup>
          <inkml:annotationXML>
            <emma:emma xmlns:emma="http://www.w3.org/2003/04/emma" version="1.0">
              <emma:interpretation id="{F846E450-B56D-4412-A943-76C3FD7F24C5}" emma:medium="tactile" emma:mode="ink">
                <msink:context xmlns:msink="http://schemas.microsoft.com/ink/2010/main" type="inkWord" rotatedBoundingBox="24440,8185 25107,8170 25138,9635 24471,9649"/>
              </emma:interpretation>
              <emma:one-of disjunction-type="recognition" id="oneOf22">
                <emma:interpretation id="interp110" emma:lang="en-AU" emma:confidence="0">
                  <emma:literal>Pa</emma:literal>
                </emma:interpretation>
                <emma:interpretation id="interp111" emma:lang="en-AU" emma:confidence="0">
                  <emma:literal>Bar</emma:literal>
                </emma:interpretation>
                <emma:interpretation id="interp112" emma:lang="en-AU" emma:confidence="0">
                  <emma:literal>Pay</emma:literal>
                </emma:interpretation>
                <emma:interpretation id="interp113" emma:lang="en-AU" emma:confidence="0">
                  <emma:literal>Pan</emma:literal>
                </emma:interpretation>
                <emma:interpretation id="interp114" emma:lang="en-AU" emma:confidence="0">
                  <emma:literal>Bon</emma:literal>
                </emma:interpretation>
              </emma:one-of>
            </emma:emma>
          </inkml:annotationXML>
          <inkml:trace contextRef="#ctx0" brushRef="#br0" timeOffset="47221.4292">20182-383 633,'-5'29'56,"5"-29"-44,0 0-12,0 0 0,0 0 364,0 0 70,0 0 14,0 0 4,0 8-244,0-8-49,10 12-10,-1-4-1,0-8-60,4 4-11,1 0-2,4 4-1,1-8-23,3 4-5,1 0-1,4-4 0,1 4-13,-6-4-4,6 0 0,-5 0 0,8 0-16,6 4-3,-5-4-1,4 0 0,-4-4-8,4 0-14,-4 0 3,5 4 1,-5-4-118,-5 4-23,0 0-5,1-4-1159</inkml:trace>
          <inkml:trace contextRef="#ctx0" brushRef="#br0" timeOffset="46941.7538">20250-755 2084,'0'0'46,"0"0"10,5 12 1,4 9 1,-4-1-46,4 4-12,0 4 0,0 5 0,-5 3 21,10 1 3,-9-1 0,4 0 0,-5-3-24,1-5 8,-1-4-8,1-3 0,-1-1 0,1 0 0,-5-12 0,5 0 0,-5-8 0,0 0 0,0 0 0,0 0 0,0-8 0,0-4 0,0-4 10,-5-4-10,0 3 0,1-7 0,4-4 0,-5 4 0,-4-5 31,5 1 0,-5-4 0,4 3 0,-4-7 10,4 3 3,5 5 0,5-4 0,-5-5-4,5 5-1,-1 4 0,5-1 0,0 5-4,0 0-1,5 3 0,-5 5 0,5 8 8,-1 0 2,1 4 0,-5 4 0,-9 0 16,9 4 3,10 4 1,-6 0 0,-8 0-56,-5 4-8,0 1-8,0-1 8,4-4 0,-4 4 0,0-12 0,5 16 0,4-4 0,-4 0 8,-10-3-8,0 3 0,1-4 0,-1 0 0,-8 0 0,4 4 0,-5-8 0,-4 0 0,4 4 0,-4-4 0,0-4-52,4 8-16,-4-3-3,4 3-1,0-8-100,1 4-21,-1 0-4</inkml:trace>
          <inkml:trace contextRef="#ctx0" brushRef="#br0" timeOffset="47672.3135">20601 10 691,'0'0'61,"-9"0"-49,0 0-12,0 0 0,-5 0 438,5 0 85,-9 0 17,4 0 3,0 0-346,5 0-69,0 4-13,-5 0-3,5 0-73,0 4-15,-4-4-2,3 4-1,-3 5-21,4-5 9,4 0-9,-4 4 0,4 0 0,1 4 0,4-4 0,4 0 0,-4-3 0,5-1-12,4 4 12,-4-8-12,8 0 0,-8 0 0,-5-4 0,14 4 0,-5-4 2,-9 0 1,0 0 0,9-8 0,0 0 9,0-4 0,-4 4 0,-1-9 0,5 5 0,-4 0 0,4-4 10,0 4-10,0 0 16,5-1-2,-5 1-1,4 4 0,-3 0 5,-1 4 1,-9 4 0,9 0 0,0 4-4,-9-4-1,4 8 0,6 4 0,-1 5-5,-5-1-1,-4 4 0,5 4 0,-1 5-8,1-1 0,-5 4 0,9-7 0,-4 7-11,-1 0 3,5 1 0,-4-1 0,4-4 8,-5 1-12,10-5 12,0 0-12,-5-3-12,0-5-4,5-8 0,-1-4 0,1 0-31,-5-12-6,5 0-2,4-12 0,-4 3-131,-1-3-26,5-8-6</inkml:trace>
        </inkml:traceGroup>
        <inkml:traceGroup>
          <inkml:annotationXML>
            <emma:emma xmlns:emma="http://www.w3.org/2003/04/emma" version="1.0">
              <emma:interpretation id="{4CA075BD-EAD2-42E7-869F-6D955341D330}" emma:medium="tactile" emma:mode="ink">
                <msink:context xmlns:msink="http://schemas.microsoft.com/ink/2010/main" type="inkWord" rotatedBoundingBox="25799,8837 27421,8637 27505,9319 25883,9519"/>
              </emma:interpretation>
              <emma:one-of disjunction-type="recognition" id="oneOf23">
                <emma:interpretation id="interp115" emma:lang="en-AU" emma:confidence="0">
                  <emma:literal>which</emma:literal>
                </emma:interpretation>
                <emma:interpretation id="interp116" emma:lang="en-AU" emma:confidence="0">
                  <emma:literal>whish</emma:literal>
                </emma:interpretation>
                <emma:interpretation id="interp117" emma:lang="en-AU" emma:confidence="0">
                  <emma:literal>Which</emma:literal>
                </emma:interpretation>
                <emma:interpretation id="interp118" emma:lang="en-AU" emma:confidence="0">
                  <emma:literal>whisk</emma:literal>
                </emma:interpretation>
                <emma:interpretation id="interp119" emma:lang="en-AU" emma:confidence="0">
                  <emma:literal>wish</emma:literal>
                </emma:interpretation>
              </emma:one-of>
            </emma:emma>
          </inkml:annotationXML>
          <inkml:trace contextRef="#ctx0" brushRef="#br0" timeOffset="48304.9038">21621 111 2016,'-9'12'179,"4"-4"-143,5-8-36,0 0 0,0 0 194,-4 13 32,-6-5 6,10-8 2,-4 4-112,-1 8-22,5 4-5,0-4-1,0 4-56,5 1-11,-5 3-3,4 0 0,1 4-24,-5-3 8,5-1-8,-5-8 0,0-12 0,9 8 0,-5 0-9,1 4 9,-5-12-21,0 0 2,0 0 1,0 0 0,0 0-8,9-4-2,-9 4 0,4-12 0,5-4 0,-4-4 0,0-1 0,-1-3 0,5 4 5,-4 0 1,-1-1 0,-4 1 0,5 0 2,4 4 0,-4 4 0,-1-1 0,1 5 12,-5 8 8,4-4-10,-4 4 10,0 0 0,9 8 18,0-4-2,5 5-1,-5-1 7,0 0 2,0 4 0,1-4 0,3-4-11,1 4-1,-5 0-1,0 0 0,-4 0-11,4-4 8,4 5-8,-4-5 8,-9-4 4,0 0 0,0 0 0,0 0 0,0 0-12,0 0 0,0 0 0,5-9 0,-5-3-82,5 0-15,-5-4-3,0 0-1,-5 0-136,5-9-27</inkml:trace>
          <inkml:trace contextRef="#ctx0" brushRef="#br0" timeOffset="48593.7901">21930-330 1911,'0'0'84,"0"0"19,0 0-83,0 0-20,0 0 0,0 0 0,0 0 168,0 0 30,0 0 6,9 12 0,-4 0-60,4 0-13,-4 5-3,4-1 0,-5 0-51,5 4-10,-4-4-3,-1 5 0,10 7-64,-9-4 0,-5 1-8,0 3-1,4-4 9,1 9 0,-5-5 0,0 4 0,4-7 0,1-1 0,-1-4 0,-4 4 0,5-7 0,0-1 12,-1-4-2,1 0-1,-5-12-58,0 0-12,0 0-3,0 0 0,0 0 52,0 0 12,4-8 0,5 0 0,-4-4-54,-1 0-8,1-1-2,0 1 0,-1 0 52,1 0 12,-1 4 0,5 0 0,-4 0 0,-1 0 0,-4 8 0,0 0 0,0 0 48,14 0 13,-14 0 3,9 0 0,0 8-52,0-4-12,-4 4 0,0 4 0,4 0 24,-5 4 3,1 1 0,4-1 0,-5 0-27,1 0 0,-1 4 0,1-8 0,4 5-24,-9-9 0,5 0 0,4 4 0,-5-4-171,1 0-34,-5-8-7</inkml:trace>
          <inkml:trace contextRef="#ctx0" brushRef="#br0" timeOffset="48743.4571">22308 127 691,'0'0'61,"5"13"-49,-5-13-12,4 12 0,-4 0 307,0-12 58,0 0 12,9 12 3,-9-12-288,5 8-58,-5-8-11,9 8-645,-9-8-129</inkml:trace>
          <inkml:trace contextRef="#ctx0" brushRef="#br0" timeOffset="48862.2073">22372-55 403,'0'0'36,"0"0"-36,0 0 0,0 0 0,0 0 236,0 0 40,9-4 8,0 4-576,5 0-114</inkml:trace>
          <inkml:trace contextRef="#ctx0" brushRef="#br0" timeOffset="49065.064">22572 22 748,'0'0'67,"0"0"-54,0 0-13,0 0 0,0 0 309,0 0 59,0 0 12,0 0 3,0 0-191,0 0-37,0 0-8,0 0-2,0 0-41,0 0-9,0 0-2,-9 4 0,-5 0-51,5 0-10,-4 0-3,-1 4 0,0 1-29,1-1 8,4 0-8,4 4 0,1 4 0,-1-4 0,0 0 0,5 9-10,5-1 10,0 4 0,-1-4 0,5-4-8,0 1 8,5-5-8,0 0 8,-1 0-8,-8-8-84,4 0-17,5-4-3,-1-4-1134</inkml:trace>
          <inkml:trace contextRef="#ctx0" brushRef="#br0" timeOffset="49676.0996">22932-370 1900,'0'12'169,"0"-12"-135,0 0-34,0 0 0,0 0 169,0 0 27,0 0 6,0 0 1,0 0-82,0 0-16,0 0-3,0 0-1,0 12-61,0 8-13,0-4-3,0 5 0,0 3-15,0 4-9,0 0 10,0 5-10,0 3 0,0-3 0,-5 3 0,5 0 0,-4-3 0,4-1-15,4 1 5,-4-5 1,0-4-10,0-4-1,0-3-1,0-1 0,-4-8-19,4-8-4,0 0-1,0 0 0,0 0 9,9-12 3,-9 0 0,4 0 0,6-5 33,-10 5 0,4-8 0,1 8 0,-1-4 8,5-1 9,0-3 2,-4 8 0,4-4 8,0 8 1,0 0 1,0 0 0,1 8 29,-1 0 6,0 0 0,4 8 1,1 0-65,0 4 0,-5 0 0,0 4-12,5-4 12,-1 5 10,1-1-2,0 0 0,-5 0-57,4 0-12,6 5-3,-10-5 0,-9-4-129,4 0-27,10-4-4</inkml:trace>
        </inkml:traceGroup>
        <inkml:traceGroup>
          <inkml:annotationXML>
            <emma:emma xmlns:emma="http://www.w3.org/2003/04/emma" version="1.0">
              <emma:interpretation id="{3677FBE0-19E7-4529-928C-46F8A22A9B64}" emma:medium="tactile" emma:mode="ink">
                <msink:context xmlns:msink="http://schemas.microsoft.com/ink/2010/main" type="inkWord" rotatedBoundingBox="27924,8892 28122,9274 27934,9372 27736,8990"/>
              </emma:interpretation>
              <emma:one-of disjunction-type="recognition" id="oneOf24">
                <emma:interpretation id="interp120" emma:lang="en-AU" emma:confidence="0">
                  <emma:literal>is</emma:literal>
                </emma:interpretation>
                <emma:interpretation id="interp121" emma:lang="en-AU" emma:confidence="0">
                  <emma:literal>B</emma:literal>
                </emma:interpretation>
                <emma:interpretation id="interp122" emma:lang="en-AU" emma:confidence="0">
                  <emma:literal>Is</emma:literal>
                </emma:interpretation>
                <emma:interpretation id="interp123" emma:lang="en-AU" emma:confidence="0">
                  <emma:literal>i</emma:literal>
                </emma:interpretation>
                <emma:interpretation id="interp124" emma:lang="en-AU" emma:confidence="0">
                  <emma:literal>1)</emma:literal>
                </emma:interpretation>
              </emma:one-of>
            </emma:emma>
          </inkml:annotationXML>
          <inkml:trace contextRef="#ctx0" brushRef="#br0" timeOffset="50253.854">23533-164 1850,'0'0'40,"0"0"9,0 0 2,0 0 1,0 0-41,0 0-11,4 12 0,6-8 0,-1 0 13,0 4 1,0-4 0,5 0 0,-1 0-28,1 1-6,0-1 0,-1 0-1,-4 0-7,5 0 0,0 0-1,-5 0 0,0 0 17,0 0 12,-9-4-13,14 4 5,-10 0 48,-4-4 11,0 0 1,0 0 1,0 0 50,0 0 9,0 0 3,0 0 0,0 0-41,0 0-8,0 0-2,-4 4 0,-6 4-28,1-8-7,9 0-1,0 0 0,-9 8-16,9-8-4,0 0-8,0 0 12,0 0-12,0 0 0,0 0 0,-4 12 0,4-4 0,4 5 0,1-1 11,-1 0-11,5 0 20,1 0-4,-1 0 0,0 0 0,0 1 6,0-1 1,0 0 0,0-4 0,0 4 4,-4-4 1,4 4 0,-4-4 0,-5 1 12,0-1 4,0 0 0,-5 4 0,0-4-26,1 0-5,-5 0-1,-5 0 0,5-4-22,-5 0-5,-4 0-1,4-4 0,5 4-134,0-4-27,-4-4-6,3-4-991</inkml:trace>
          <inkml:trace contextRef="#ctx0" brushRef="#br0" timeOffset="49856.8662">23592-47 2394,'0'0'52,"0"0"12,0 0 1,0 0 3,0 17-55,-4-5-13,4-12 0,0 12 0,-5 4 56,5-4 8,0 0 1,0 4 1,0-3-75,5 3-15,-5 0-4,0-4 0,0 0-172,0-12-36</inkml:trace>
        </inkml:traceGroup>
        <inkml:traceGroup>
          <inkml:annotationXML>
            <emma:emma xmlns:emma="http://www.w3.org/2003/04/emma" version="1.0">
              <emma:interpretation id="{97885F36-06D3-4359-8928-E42C0632B1F6}" emma:medium="tactile" emma:mode="ink">
                <msink:context xmlns:msink="http://schemas.microsoft.com/ink/2010/main" type="inkWord" rotatedBoundingBox="28618,8923 28888,8917 28893,9182 28624,9188"/>
              </emma:interpretation>
              <emma:one-of disjunction-type="recognition" id="oneOf25">
                <emma:interpretation id="interp125" emma:lang="en-AU" emma:confidence="0">
                  <emma:literal>a</emma:literal>
                </emma:interpretation>
                <emma:interpretation id="interp126" emma:lang="en-AU" emma:confidence="0">
                  <emma:literal>G</emma:literal>
                </emma:interpretation>
                <emma:interpretation id="interp127" emma:lang="en-AU" emma:confidence="0">
                  <emma:literal>g</emma:literal>
                </emma:interpretation>
                <emma:interpretation id="interp128" emma:lang="en-AU" emma:confidence="0">
                  <emma:literal>F</emma:literal>
                </emma:interpretation>
                <emma:interpretation id="interp129" emma:lang="en-AU" emma:confidence="0">
                  <emma:literal>.</emma:literal>
                </emma:interpretation>
              </emma:one-of>
            </emma:emma>
          </inkml:annotationXML>
          <inkml:trace contextRef="#ctx0" brushRef="#br0" timeOffset="50853.0732">24562-144 1728,'0'0'153,"0"0"-122,0 0-31,0 0 0,0-8 262,-5 4 46,-4-8 10,5 8 2,-10 0-159,5-4-31,0 4-6,-5 4-2,0-4-80,1 4-16,-1-4-3,5 8-1,-5 0-22,-4 4 0,9 4 0,-5 0 8,10-4-16,-5 8-4,0 5 0,0-1 0,4 0-4,5 0-2,-9 1 0,9-1 0,0 0-1,0 0 0,0-4 0,4-3 0,-4-13-4,5 12-1,-5-12 0,0 0 0,0 0 12,14-4 1,-5 0 1,4-4 0,-4-1 19,5-3 4,-9 0 1,8-4 0,-4 0 18,5 0 3,-5 3 1,5 1 0,0 4 0,-5 4 1,0 0 0,4 4 0,-3 0 5,-1 0 1,4 4 0,-4 4 0,1 0-73,-1 0-14,4 1-4,-4-1-981,0-4-197</inkml:trace>
        </inkml:traceGroup>
        <inkml:traceGroup>
          <inkml:annotationXML>
            <emma:emma xmlns:emma="http://www.w3.org/2003/04/emma" version="1.0">
              <emma:interpretation id="{61ABE7F1-A080-4541-8604-90DC0A08CF40}" emma:medium="tactile" emma:mode="ink">
                <msink:context xmlns:msink="http://schemas.microsoft.com/ink/2010/main" type="inkWord" rotatedBoundingBox="29517,8486 32786,8417 32801,9132 29532,9201"/>
              </emma:interpretation>
              <emma:one-of disjunction-type="recognition" id="oneOf26">
                <emma:interpretation id="interp130" emma:lang="en-AU" emma:confidence="0">
                  <emma:literal>contradiction.</emma:literal>
                </emma:interpretation>
                <emma:interpretation id="interp131" emma:lang="en-AU" emma:confidence="0">
                  <emma:literal>contradiction</emma:literal>
                </emma:interpretation>
                <emma:interpretation id="interp132" emma:lang="en-AU" emma:confidence="0">
                  <emma:literal>contradiction,</emma:literal>
                </emma:interpretation>
                <emma:interpretation id="interp133" emma:lang="en-AU" emma:confidence="0">
                  <emma:literal>Contradiction.</emma:literal>
                </emma:interpretation>
                <emma:interpretation id="interp134" emma:lang="en-AU" emma:confidence="0">
                  <emma:literal>contradictions</emma:literal>
                </emma:interpretation>
              </emma:one-of>
            </emma:emma>
          </inkml:annotationXML>
          <inkml:trace contextRef="#ctx0" brushRef="#br0" timeOffset="51889.0732">25349-184 1382,'-13'-4'123,"13"4"-99,13-4-24,-13 4 0,0 0 196,0-8 33,0-1 7,0 9 2,-4-8-61,4 8-12,-5-4-2,5 4-1,-9-4-77,5 4-15,-5 8-3,0-4-1,-1 0-43,1 9-9,0 3-2,0 0 0,0 4-12,4 5 0,1-1 0,4-4 0,0 4-21,4-3 2,1 3 1,0-4 0,4-4-27,0-4-6,4 5-1,-3-5 0,3-4-38,1-4-8,-14-4-2,9 0 0,9-8-46,-4 0-10,-5 0-1,0-5-483,5 1-97</inkml:trace>
          <inkml:trace contextRef="#ctx0" brushRef="#br0" timeOffset="52176.2901">25441-148 1533,'0'0'68,"0"0"14,0 0-66,0 0-16,0 0 0,0 0 0,0 0 147,0 0 25,-10 4 6,1 0 1,9-4-65,-4 8-13,4-8-2,-5 13-1,5-1-53,0 0-10,0-4-3,9 8 0,-4-4-32,4 0 0,5 0 0,-1 1 0,-4-5 8,5 4-8,4-4 0,-4 4 0,4-8 8,-4 0-8,4-4 12,-4 4-12,-1-4 16,-4-4-3,1 0-1,-1 4 0,0-8 9,0 0 2,-5 0 0,-4 0 0,0 0-3,0-4-1,0 3 0,-4-3 0,-5-4-9,-5 8-2,0-4 0,1 0 0,-5 0-16,-1 4-4,-3-1-1,-1 1 0,5 0-50,-5 4-9,5 4-3,-1 0 0,1 0-113,9 0-24,0 4-4</inkml:trace>
          <inkml:trace contextRef="#ctx0" brushRef="#br0" timeOffset="52449.827">25659-176 230,'0'0'10,"5"8"2,4 4-12,-9-4 0,4 4 0,1 5 0,-5-5 449,4 0 87,-4 0 18,5 0 3,-5 0-370,4 8-75,-4-7-14,5 3-3,0-4-60,-1 0-12,-4 0-3,5 0 0,-1 0-12,-4-3-8,0-9 8,0 0-8,0 0 8,0 0-8,0 0 8,0 0-8,0 0 16,0 0-2,0 0 0,5-9 0,-1-3 10,-4 0 1,9 0 1,-9-4 0,0 0 3,0-1 1,5 1 0,-5 0 0,9 0 2,-4 0 0,-1-4 0,1 3 0,4 5-8,0 0-2,-4 0 0,4 4 0,4 4-9,-4 4-1,5 4-1,-5 0 0,0 8-11,5 0 0,-5 0 9,0 0-9,0 5 0,5-1 0,-5 4 0,5-4 0,-5 0-45,4 1-4,-3-1-1,-1-4 0,0 8-206,-5-8-42</inkml:trace>
          <inkml:trace contextRef="#ctx0" brushRef="#br0" timeOffset="52633.6026">25932-79 1324,'0'0'59,"0"0"12,0 0-57,0 0-14,0 0 0,9-8 0,0 4 261,1-4 50,-1 0 9,0 4 3,4 0-181,-3-5-36,3 5-7,-4-4-2,5 0-37,0 4-8,4 0-2,0 0 0,-4 0-34,-1 0-6,1 0-2,0 4 0,-1-4-52,-4 4-10,1 4-2,-1-4-812,0-4-163</inkml:trace>
          <inkml:trace contextRef="#ctx0" brushRef="#br0" timeOffset="52829.2714">26014-597 1497,'0'0'133,"0"0"-106,0 0-27,0 0 0,0 0 196,0 0 35,0 0 6,0 0 2,0 0-83,5 12-16,4 0-3,-9 4-1,0 9-64,4 3-14,6 0-2,-1 9-1,-5-1-17,1 5-3,4-1-1,-5 9 0,5-5-34,1-3-19,-6-1 3,5-3 0,0-5-60,0 0-12,1-3-3,-6-5 0,10 0-173,-5-4-34</inkml:trace>
          <inkml:trace contextRef="#ctx0" brushRef="#br0" timeOffset="53368.6881">26255-107 979,'0'0'87,"0"0"-70,0 0-17,0 0 0,5 12 276,-5-12 52,5 8 11,-5 4 1,4-4-172,1 0-34,-5-8-7,4 12-2,-4-12-46,0 0-10,0 0-1,9 4-1,-9-4-20,0 0-4,0 0-1,9 0 0,1-4-17,-10 4-3,9-12-1,-5 4 0,1 0-21,-1-4 9,-4 4-9,5 0 0,-5-4 0,4-1-14,1 1 1,0 4 0,-5 0-24,4-4-5,1 4-1,-1 0 0,5 0-5,0 0-2,-4-1 0,4 1 0,5 4 10,-5 0 1,0-8 1,5 4 0,-5 4 26,0 0 12,-5 0-10,5-4 10,-4 4 21,-5 4 11,0 0 1,0 0 1,0 0 16,0 0 3,0 0 1,0 0 0,0 0-16,0 0-3,0 0-1,0 0 0,0 0-20,-9 8-4,0 4-1,4 0 0,1 4-9,-5-4 0,4 5 0,5-1 0,-9 0 0,9 0 0,0 4-8,0-3 8,-5 3 0,5-4 0,0 4-9,0-4 9,5 1 0,0-5 0,-1-4 0,5 4 0,-4-8 0,-5-4 0,9 4 0,4-4 0,1 0 0,-5 0 0,0-4 0,0 0 0,5-4 0,-5 4 11,0-8-2,0 4 0,5-4 5,-5-1 1,0 1 0,-4 0 0,4 4 0,-4-4 0,4 0 0,-5 0 0,1-1-5,-1 5-1,1 0 0,4 4 0,-5 0-1,-4 4-8,0 0 12,0 0-4,10 8-8,-6-4 0,5 8 0,-4 1 8,8 3-22,-8 0-5,4-4-1,-4 0 0,-5 4-87,0-3-17,4 3-4,1-4-1,-5-4-125,0 0-25</inkml:trace>
          <inkml:trace contextRef="#ctx0" brushRef="#br0" timeOffset="53973.5194">27039-196 2487,'0'0'55,"0"0"11,0 0 2,0 0 2,-5-4-56,0-5-14,-4 5 0,5 0 0,-5 0 105,0 0 19,0-4 3,-5 4 1,0 4-79,1 0-15,-6 4-3,1 4-1,0 0-30,0 0 8,-1 5-8,6 3 0,-5 0 0,4 0 0,9 4 0,5 1 0,-4-1-12,4 0 0,0 0 1,4 1 0,5-5-1,1 0 0,3-8 0,1 0 0,0-4-27,-5 0-5,4-4-2,-4-4 0,5 0 18,0-8 3,-1-4 1,-3 0 0,3-5-7,-4 1-1,0 0 0,-4-4 0,0-1-25,-1 1-6,1 4-1,-5-4 0,0-1 15,0 5 2,-5 0 1,-4-4 0,4 3 46,1 1 8,-5 0 3,-5-4 0,5-1 29,0 1 5,-5 0 2,5 3 0,0-3 29,0 8 5,0-4 2,4 8 0,-4-1-12,9 9-3,0 4 0,0 0 0,0 0-19,0 0-4,5 13-1,-1 3 0,5 4-20,5 8-5,-5-3-1,5 11 0,-5 5-18,5-1 0,-5 4 8,0 1-8,4-5 0,-3-3 0,-1-5 0,0 1 0,0-9-24,0 0-8,0 0-1,0-7-1,0 3-152,0-8-30,0 8-7,-4-8-916</inkml:trace>
          <inkml:trace contextRef="#ctx0" brushRef="#br0" timeOffset="54119.1427">27134-249 864,'0'0'76,"0"0"-60,0 0-16,0 0 0,0 0 277,0 0 53,0 0 10,5 12 3,-1-4-182,1 4-36,-1 1-7,-4 3-2,10 0-77,-10 0-16,4-4-3,-4 0-1,5 1-154,-1-1-30,1-4-7</inkml:trace>
          <inkml:trace contextRef="#ctx0" brushRef="#br0" timeOffset="54474.4208">27166-342 1836,'-4'-12'81,"-1"8"17,0-8-78,1 4-20,4-1 0,-5 1 0,1 0 124,4 4 22,0-4 4,0 8 1,0 0-89,0 0-18,0 0-3,0 0-1,9 4-67,5 0-13,-5 4-4,0 0 0,4-4-166,1 0-34,0 5-6,4-1-2,-4 4 84,-1-4 17,5 0 3,-4 0 1,0-4 3,4 0 1,-4 0 0,4 0 0,-9 0 204,0 0 41,-9-4 8,0 0 2,0 0 128,0 0 27,0 0 5,0 0 0,-9 4-64,0 0-14,4 5-2,-4-5-1,-4 0-76,3 0-15,1 8-4,0-4 0,0 4-24,0-4-6,4 8-1,1-4 0,8 5-35,-4-1-7,5 0-2,0 0 0,4 0-21,4 1 9,1-9-9,0 4 0,-1-4 0,1 0 0,4 0 0,0 0-9,-9 0-13,1-4-2,-10-4-1,13 0 0,-4-4-98,0 0-19,-4 0-4,-5 4-668,0 0-134</inkml:trace>
          <inkml:trace contextRef="#ctx0" brushRef="#br0" timeOffset="54653.2109">27457-253 1936,'0'0'86,"0"0"18,0 0-84,0 0-20,0 0 0,0 0 0,0 0 146,10-4 25,3-4 5,1 4 0,0-4-57,4 4-12,-5 0-3,6-5 0,-6 9-56,5-4-12,-4 4-3,0-8 0,-5 4-4,5 0-1,-5 0 0,0 0 0,-9 4-71,0 0-14,9-4-3,-9 4-842,0 0-168</inkml:trace>
          <inkml:trace contextRef="#ctx0" brushRef="#br0" timeOffset="54852.6603">27498-678 2073,'0'0'92,"0"0"19,0 0-89,0 0-22,0 0 0,0 0 0,0 0 148,0 0 24,0 0 6,0 0 1,10 8-74,-1 4-14,-5 4-3,1 5-1,4 3-21,-5 8-4,1 1-1,0 3 0,-1-3-26,-4 3-6,5 4-1,-1 1 0,-4-1-17,5 1-11,-1-5 12,1-3-12,4-1-11,-5-4-9,6-3-1,-1-1-1,0-4-162,0 0-32,0-12-6</inkml:trace>
          <inkml:trace contextRef="#ctx0" brushRef="#br0" timeOffset="55762.8995">27649-496 748,'0'0'67,"4"8"-54,-4-8-13,9 12 0,0-4 313,1 1 60,3-5 12,1 4-840,0 4-168</inkml:trace>
          <inkml:trace contextRef="#ctx0" brushRef="#br0" timeOffset="55020.5625">27753-322 2300,'0'0'51,"0"0"10,0 0 3,0 0 0,0 0-52,5 16-12,-5 1 0,0-1 0,0 0 70,0 0 11,9 4 3,-9 1 0,5-1-68,-5 0-16,4 0 0,1 1 0,-1-1-166,-4-4-37,5 0-7</inkml:trace>
          <inkml:trace contextRef="#ctx0" brushRef="#br0" timeOffset="55298.1935">27881-152 1796,'0'0'80,"0"0"16,-5 8-77,5-8-19,0 0 0,0 0 0,0 0 146,0 8 26,0-8 4,0 8 2,0-8-96,0 0-19,0 0-4,5 4-1,4 5-24,0-9-5,0 0-1,5 0 0,-1-4-3,-3-1-1,3 1 0,1 0 0,0 0 8,-5 0 2,0-4 0,0 0 0,0 0 0,-4 0 0,-1-4 0,-4 4 0,0-9-7,0 9-2,-4-4 0,-1 0 0,-4-4-13,0 8-4,0-4 0,0 4 0,-5-1-36,0 1-7,1 4-1,-1 4-1,5 0-15,-5 0-2,1 4-1,3 0 0,6 5-92,-1-1-18,-4-4-4,9-4-578,0 0-115</inkml:trace>
          <inkml:trace contextRef="#ctx0" brushRef="#br0" timeOffset="55607.2749">28004-269 864,'0'0'76,"13"4"-60,-3-4-16,8 8 0,-5-8 288,-3 8 56,3-4 10,-4 0 2,0 8-153,0-4-31,1 0-7,-6 1-1,1 3-67,-1 0-13,-4 4-4,5-4 0,-5 0-57,0 0-12,0 1-3,0-1 0,0-12 4,0 0 1,-9 8 0,9-8 0,0 0 4,0 0 1,0 0 0,0 0 0,9 0-26,-5-4-6,1-4-1,-5 0 0,9-1 15,0 1 0,-9-4 0,9 0 10,-4-4 4,4 0 1,-5-5 0,6 5 0,-1-4 2,0 4 1,0 4 0,5 4 0,-5 0-1,4-1 0,1 9 0,0 0 0,-5 0-1,9 9 0,-4-5 0,-1 8 0,1 0-16,0 0 0,-1 0 8,1 4-8,-5 1 0,5-1 0,-5 0 0,4-4 0,-3 0-23,-6 0-5,5-4 0,-9 5-1,0-13-143,0 0-29,5 8-6</inkml:trace>
          <inkml:trace contextRef="#ctx0" brushRef="#br0" timeOffset="55911.1402">28523-107 2361,'0'0'210,"0"0"-168,-9 0-34,4 0-8,-9 0 100,5 0 19,0 0 3</inkml:trace>
        </inkml:traceGroup>
      </inkml:traceGroup>
      <inkml:traceGroup>
        <inkml:annotationXML>
          <emma:emma xmlns:emma="http://www.w3.org/2003/04/emma" version="1.0">
            <emma:interpretation id="{87E57ACE-52D5-4EC6-B7B6-63E38A008F2E}" emma:medium="tactile" emma:mode="ink">
              <msink:context xmlns:msink="http://schemas.microsoft.com/ink/2010/main" type="line" rotatedBoundingBox="5171,10364 18306,10254 18316,11452 5181,11562"/>
            </emma:interpretation>
          </emma:emma>
        </inkml:annotationXML>
        <inkml:traceGroup>
          <inkml:annotationXML>
            <emma:emma xmlns:emma="http://www.w3.org/2003/04/emma" version="1.0">
              <emma:interpretation id="{5965D86A-E102-42C0-BD9B-446C05BA48F1}" emma:medium="tactile" emma:mode="ink">
                <msink:context xmlns:msink="http://schemas.microsoft.com/ink/2010/main" type="inkWord" rotatedBoundingBox="5260,10655 5775,10787 5672,11190 5157,11058"/>
              </emma:interpretation>
              <emma:one-of disjunction-type="recognition" id="oneOf27">
                <emma:interpretation id="interp135" emma:lang="en-AU" emma:confidence="0">
                  <emma:literal>;</emma:literal>
                </emma:interpretation>
                <emma:interpretation id="interp136" emma:lang="en-AU" emma:confidence="0">
                  <emma:literal>:</emma:literal>
                </emma:interpretation>
                <emma:interpretation id="interp137" emma:lang="en-AU" emma:confidence="0">
                  <emma:literal>|</emma:literal>
                </emma:interpretation>
                <emma:interpretation id="interp138" emma:lang="en-AU" emma:confidence="0">
                  <emma:literal>"</emma:literal>
                </emma:interpretation>
                <emma:interpretation id="interp139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57503.739">901 1944 1958,'0'0'43,"0"0"9,0 0 1,0 0 3,0 0-45,0 0-11,0 0 0,9 5 0,5-5 0,-1 0 0,-4 0 0,5-5 0</inkml:trace>
          <inkml:trace contextRef="#ctx0" brushRef="#br0" timeOffset="57348.9405">992 1540 979,'0'0'87,"0"0"-70,-9 4-17,9-4 0,0 0 272,0 0 50,0 0 10,0 0 3,0 0-204,0 8-41,0-8-8,0 0-2,0 0-57,0 0-12,0 0-3,0 0 0,4 8-116,-4-8-23,0 0-5</inkml:trace>
          <inkml:trace contextRef="#ctx0" brushRef="#br0" timeOffset="57672.576">1392 1847 1670,'0'0'148,"0"0"-118,0 0-30,0 12 0,10-3 107,-6 3 15,-4-12 3,0 8 1,0-8 16,9 8 3,-4 0 1,-5-8 0,0 0-215,4 4-43,10 0-9</inkml:trace>
        </inkml:traceGroup>
        <inkml:traceGroup>
          <inkml:annotationXML>
            <emma:emma xmlns:emma="http://www.w3.org/2003/04/emma" version="1.0">
              <emma:interpretation id="{BAC8A25B-18FF-4E1E-B9BC-B88A41DEAC19}" emma:medium="tactile" emma:mode="ink">
                <msink:context xmlns:msink="http://schemas.microsoft.com/ink/2010/main" type="inkWord" rotatedBoundingBox="6359,10560 8041,10608 8025,11183 6343,11135"/>
              </emma:interpretation>
              <emma:one-of disjunction-type="recognition" id="oneOf28">
                <emma:interpretation id="interp140" emma:lang="en-AU" emma:confidence="0">
                  <emma:literal>there</emma:literal>
                </emma:interpretation>
                <emma:interpretation id="interp141" emma:lang="en-AU" emma:confidence="0">
                  <emma:literal>theri</emma:literal>
                </emma:interpretation>
                <emma:interpretation id="interp142" emma:lang="en-AU" emma:confidence="0">
                  <emma:literal>theve</emma:literal>
                </emma:interpretation>
                <emma:interpretation id="interp143" emma:lang="en-AU" emma:confidence="0">
                  <emma:literal>these</emma:literal>
                </emma:interpretation>
                <emma:interpretation id="interp144" emma:lang="en-AU" emma:confidence="0">
                  <emma:literal>them</emma:literal>
                </emma:interpretation>
              </emma:one-of>
            </emma:emma>
          </inkml:annotationXML>
          <inkml:trace contextRef="#ctx0" brushRef="#br0" timeOffset="57990.9316">2085 1762 2401,'0'0'106,"0"0"22,-10 0-102,10 0-26,0 0 0,0 0 0,0 0 58,0 0 6,0 0 2,10 4 0,8 0 1,-5-4 0,6 4 0,-1 1 0,9-5-39,0 4-8,5-4-2,0 4 0,-4-4-29,-1 0-5,0 0-2,0 0 0,5 0 29,-4 0 5,-6 0 2,1 0 0,0-4-199,-5 4-40,0 0-8</inkml:trace>
          <inkml:trace contextRef="#ctx0" brushRef="#br0" timeOffset="58225.1613">2198 1447 2350,'0'0'52,"-9"8"10,0-4 2,5 8 3,-6-4-54,6 0-13,-1 4 0,5 0 0,0 1 69,5 3 11,-1 4 3,10 8 0,0 1-15,4-1-4,-4 4 0,-1 5 0,6-1-51,-1 1-13,-5-5 0,6-4 0,3 5 0,-3-5 0,-6-4 0,5 1 0,-4-5-126,4 0-28,-9 0-6,5-8-959</inkml:trace>
          <inkml:trace contextRef="#ctx0" brushRef="#br0" timeOffset="58819.6096">2367 1471 2188,'0'0'48,"0"0"11,0 0 1,0 0 1,-9 4-49,9-4-12,-5 8 0,5 4 0,0 0 105,5 1 19,-1 3 3,1 0 1,4 8-64,0 0-13,5 5-3,4-1 0,-4 4-25,4 1-6,-5 3-1,1-3 0,4-1-16,-4-4 0,4 1 0,-4-1 0,-5-8 0,5 1 0,-1-5 0,-4-4 0,5 0 0,-5-4 0,0-8 0,0 4 0,-4-4 0,-5 0 0,9-8 0,-9-4 0,5 0 0,-5 0 0,4-5 0,-4 5 0,0 0-8,0-4-6,0 4-1,0 0 0,-4-5 24,4 9 5,0 8 1,0 0 0,0 0-15,0 0-18,0 0 4,0 0 1,0 0 13,0 0 0,9 0 0,0 8 10,4-3-1,-4 3 0,5 0 0,4 4 0,-4 0-9,4 0 0,5-4 0,0 4 0,-5-4 0,5 1 0,0-1 0,-5 0 0,4-8 0,1 4 0,-5 0 0,1-4 0,3 0 0,-3 0 0,-1-8 0,-4 4 0,-5 0 0,-5-8 0,1 3 0,-1-3 0,1 0 10,-5-4 0,0 0 0,0 0 0,0-5-10,0 1-14,-5 4 3,1-8 1,-5 3 10,0 1 0,-5-4 0,0 4 0,-4 3 49,4 1 12,-4 0 3,4 4 0,-4 4-64,5 4-21,-1 0 0,0 4 0,5 8 21,0 0-9,5 4 9,-1 4 0,5 0-11,0 5 11,5-1-10,-1 4 10,5 0 0,0 1 0,9-1 0,1 0 0,-1-3 0,0-1 0,0 0 0,5-4 0,0 0 0,-5-3 0,5-5 0,-5 0 0,5 0 0,0-8 0,-1 0 8,-3 0-8,3 0-12,-3-8-7,-1 4-1,-5-4 0,1 0-153,0-1-31,-5 1-7</inkml:trace>
          <inkml:trace contextRef="#ctx0" brushRef="#br0" timeOffset="59432.1178">3309 1722 230,'0'0'20,"-4"12"-20,-1-4 0,5 8 0,0-4 474,5 5 90,-1-1 19,1 0 3,4 0-370,-5 4-75,6-3-14,-1-1-3,0 4-65,4-4-13,-8 0-2,9 5-1,-10-13-21,5 4-4,0 0-1,-4-4 0,-5-8-17,0 0 10,0 0-10,0 0 8,0 0-8,0 0 0,0 0 9,5-12-9,-5 0 0,0 4 9,0-8-9,-5-1 0,0 1 8,1 4-8,-1-4 0,-4-4 0,5-1 0,-5 1 0,4-4 0,0 0 0,1-1 8,-1 5-8,5 4 0,0 0 0,0 4 10,0-1-2,0 9 0,0 4 0,0 0 2,14-4 0,-5 4 0,5 4 0,-1 0-2,1 4 0,4 1 0,-4-5 0,4 4-8,0-4 0,1 0 9,-1 4-9,0-4 0,0-4 8,5 0-8,-5 0 0,-4 0 0,4 0 0,-4 0 0,-1 0 8,-4-4-8,5-4 0,-5 4 0,0 0 0,0-4 0,-4 4 9,0-5-9,-5 9 0,0-12 10,0 4-10,-5 0 8,0-4-8,1 4 8,-5-4-8,0 4 0,0-4 8,-10-1-8,6 5 0,4 0 0,-5 0 8,-4 4-8,9 0 0,-5 4 0,5 4 0,4 8 0,-4 0 0,0 5 0,9 7 0,0 4 0,5 5-9,-5-1 9,9 0 0,0 5 0,5-5 0,-1 0 0,1-3 0,4-1-9,0-8 9,0 1 0,1-5-9,-6-8-99,6 0-20,8 0-4</inkml:trace>
        </inkml:traceGroup>
        <inkml:traceGroup>
          <inkml:annotationXML>
            <emma:emma xmlns:emma="http://www.w3.org/2003/04/emma" version="1.0">
              <emma:interpretation id="{382B256F-A892-4FDE-9480-38A256CED4BA}" emma:medium="tactile" emma:mode="ink">
                <msink:context xmlns:msink="http://schemas.microsoft.com/ink/2010/main" type="inkWord" rotatedBoundingBox="8839,10779 9165,11165 8930,11363 8605,10977"/>
              </emma:interpretation>
              <emma:one-of disjunction-type="recognition" id="oneOf29">
                <emma:interpretation id="interp145" emma:lang="en-AU" emma:confidence="0">
                  <emma:literal>is</emma:literal>
                </emma:interpretation>
                <emma:interpretation id="interp146" emma:lang="en-AU" emma:confidence="0">
                  <emma:literal>B</emma:literal>
                </emma:interpretation>
                <emma:interpretation id="interp147" emma:lang="en-AU" emma:confidence="0">
                  <emma:literal>Is</emma:literal>
                </emma:interpretation>
                <emma:interpretation id="interp148" emma:lang="en-AU" emma:confidence="0">
                  <emma:literal>13</emma:literal>
                </emma:interpretation>
                <emma:interpretation id="interp149" emma:lang="en-AU" emma:confidence="0">
                  <emma:literal>i</emma:literal>
                </emma:interpretation>
              </emma:one-of>
            </emma:emma>
          </inkml:annotationXML>
          <inkml:trace contextRef="#ctx0" brushRef="#br0" timeOffset="59657.5964">4434 1896 2437,'0'0'108,"-9"4"22,9-4-104,-5 4-26,1 4 0,-1 0 0,5 4 104,5 0 15,-1 1 3,5 3 1,5 0-85,-5-4-17,5 4-3,-1 5-1,6-9-17,-1 4 0,-9-4 0,9 0 0,-4 0-121,-5-4-22,0-4-4</inkml:trace>
          <inkml:trace contextRef="#ctx0" brushRef="#br0" timeOffset="60047.3687">4470 1742 288,'0'0'12,"0"0"4,0 0-16,0 0 0,9 0 0,5-4 0,-5 4 252,5-4 48,4 4 10,-4-4 2,-1 4-136,1 0-26,0-4-6,-5 4 0,4 4-28,-8-4-4,-5 0-2,9 8 0,0 0-28,-4 0-6,-1 0 0,1 0-1,-1 1-39,-4 3-8,0-4-2,0 4 0,-4-4-18,4 4-8,0 0 0,-5-4 8,5 0-8,0-8 0,-4 13 0,4-5 0,0-8 0,4 12 0,-4-4 0,5 0 0,-1 4-11,5-8 11,-4 4-8,4 0 8,-4-4 0,4 5-8,0-1 8,5-4 0,-5 0 0,4 4 0,-4 0 0,5 0 0,-5-4 20,0 8 2,5-4 1,-5 0 0,-4-4 9,4 5 1,0-1 1,0 4 0,0-8-8,-9-4-2,0 0 0,0 12 0,0-4-7,0-8-1,-5 8-1,-4 0 0,0 4-7,-4-8-8,-1 0 11,-4 1-11,4-5-16,-4 0-11,-5 4-1,5-4-1,-5-4-155,5-1-32</inkml:trace>
        </inkml:traceGroup>
        <inkml:traceGroup>
          <inkml:annotationXML>
            <emma:emma xmlns:emma="http://www.w3.org/2003/04/emma" version="1.0">
              <emma:interpretation id="{16940359-4702-4AD6-9562-73BAFAD2C5D2}" emma:medium="tactile" emma:mode="ink">
                <msink:context xmlns:msink="http://schemas.microsoft.com/ink/2010/main" type="inkWord" rotatedBoundingBox="9753,10934 10502,11049 10451,11380 9702,11265"/>
              </emma:interpretation>
              <emma:one-of disjunction-type="recognition" id="oneOf30">
                <emma:interpretation id="interp150" emma:lang="en-AU" emma:confidence="0">
                  <emma:literal>no</emma:literal>
                </emma:interpretation>
                <emma:interpretation id="interp151" emma:lang="en-AU" emma:confidence="0">
                  <emma:literal>n0</emma:literal>
                </emma:interpretation>
              </emma:one-of>
            </emma:emma>
          </inkml:annotationXML>
          <inkml:trace contextRef="#ctx0" brushRef="#br0" timeOffset="60560.182">5472 1924 2232,'0'0'99,"-5"-4"20,1-4-95,4 8-24,0 0 0,0 0 0,0 0 113,0 0 19,0 0 3,0 0 1,0 0-53,4 8-11,5 4-1,0 0-1,5 9-30,0-1-7,-5 4-1,0-4 0,5 5-17,-5-1-4,0-4-1,0 0 0,-4 1-10,4-9 0,0 0 9,-5 0-9,-4-12 0,0 0 0,0 0 0,0 0 0,0 0 0,0 0-10,0 0 10,0-12-10,-4 0 10,4 0-12,0-4 12,-5-1-12,10-3 12,-10 4 0,5-8 0,-4 3-8,4 1 8,0 0 0,0 0 0,4 4 0,-4-1 0,5 1 0,4 0 0,-5 4 0,6 4 0,-6 4 0,5 0 12,0 4-4,0 4 9,5 0 3,-5 4 0,0 4 0,9 0-5,1 4-1,-10 5 0,4-5 0,6 4-14,-6 0 8,1 0-8,-5-3 0,0-1 0,0 0-21,5 0 3,-5-4 1,5-4-173,-5 0-34,4-3-8</inkml:trace>
          <inkml:trace contextRef="#ctx0" brushRef="#br0" timeOffset="60882.6865">5936 1892 460,'-18'8'41,"18"-8"-33,0 0-8,0 0 0,0 8 416,0 8 80,0-4 17,0 5 3,9-1-333,-4 0-67,4 0-14,4 0-2,6 5-46,-6-1-9,6-4-1,-1 0-1,0 4-20,0-7-4,0-1-1,1 0 0,-6-8 0,5 0 0,-4 0 0,0 0 0,-5-8-3,0 4-1,0-4 0,-4-4 0,-1 0-1,1 0 0,-5 0 0,0-5 0,-5 1 2,5 0 0,-9-4 0,0 4 0,0-4-6,-5 3-1,1-3 0,-6 4 0,6 0-8,-6 0 0,-3 0 0,3 4 8,-3-5-8,-1 5 0,0 0 0,0 0 0,-4 0 0,4 0-14,5 4 2,4-4 0,5 4 12,0 4 0,5-4 0,4 4 0,-9-4 0,4 4 10,-4-4-2,4 4 0,-4-4-33,9 4-7,0 0-2,-4-4-1327</inkml:trace>
        </inkml:traceGroup>
        <inkml:traceGroup>
          <inkml:annotationXML>
            <emma:emma xmlns:emma="http://www.w3.org/2003/04/emma" version="1.0">
              <emma:interpretation id="{8CE66FAA-03C1-43E0-A1E0-F0942370999F}" emma:medium="tactile" emma:mode="ink">
                <msink:context xmlns:msink="http://schemas.microsoft.com/ink/2010/main" type="inkWord" rotatedBoundingBox="11030,10226 12536,10323 12477,11238 10971,11141"/>
              </emma:interpretation>
              <emma:one-of disjunction-type="recognition" id="oneOf31">
                <emma:interpretation id="interp152" emma:lang="en-AU" emma:confidence="0">
                  <emma:literal>least</emma:literal>
                </emma:interpretation>
                <emma:interpretation id="interp153" emma:lang="en-AU" emma:confidence="0">
                  <emma:literal>'east</emma:literal>
                </emma:interpretation>
                <emma:interpretation id="interp154" emma:lang="en-AU" emma:confidence="0">
                  <emma:literal>Kast</emma:literal>
                </emma:interpretation>
                <emma:interpretation id="interp155" emma:lang="en-AU" emma:confidence="0">
                  <emma:literal>Ieast</emma:literal>
                </emma:interpretation>
                <emma:interpretation id="interp156" emma:lang="en-AU" emma:confidence="0">
                  <emma:literal>1east</emma:literal>
                </emma:interpretation>
              </emma:one-of>
            </emma:emma>
          </inkml:annotationXML>
          <inkml:trace contextRef="#ctx0" brushRef="#br0" timeOffset="62329.9141">6760 1261 1818,'-4'8'80,"4"-8"17,-5 0-77,5 4-20,-4 4 0,4 0 0,-5 4 108,5 0 17,0 0 4,0 9 1,5-5-42,-1 8-9,1 0-2,4 5 0,4 7-43,1 4-9,0 5-1,4 4-1,0-1-15,-4 5-8,4-9 10,0 1-10,1-1 0,-6-7 0,5 3 0,-4-7-10,4-1-217,0 0-43</inkml:trace>
          <inkml:trace contextRef="#ctx0" brushRef="#br0" timeOffset="62676.4505">7043 1912 633,'0'0'28,"0"0"6,0 0-34,4 8 0,10-4 0,-5 0 0,5 0 268,-5 0 46,4-4 10,1 4 1,0-4-159,-1 0-32,-4 0-6,0-4-2,-9 4-46,14-4-8,4-4-3,-4 0 0,0 0-24,-1-4-5,-4 4 0,1-8-1,-1 3-23,0 1-5,-5-4-1,1 0 0,-1 0-10,-4 4 10,-4-5-10,-5 1 10,0 4-10,-5 0 0,-4 0 9,4 0-9,10 4 0,-6-1 0,1 1-12,-4 4 4,-1 0-3,-4 8 0,4-4 0,-4 12 0,4-3 11,1 7 0,-1 0 0,9 4 0,1 0 0,4 5 0,-5-5 0,10 4 0,4 1 0,0-1 0,5-4 0,4 4 0,0 1 0,0-5 0,-4 0 0,4-4 0,5-4-9,0 1 0,4-1 0,-4-4 0,4-4-148,5 0-30,-9-4-5</inkml:trace>
          <inkml:trace contextRef="#ctx0" brushRef="#br0" timeOffset="63043.8172">7612 1722 806,'0'0'36,"-9"-4"7,4 0-35,-4 0-8,-5 0 0,1 0 0,-1 4 334,5 0 65,-5 4 13,0 0 2,10 4-245,-10 4-49,5-4-9,0 8-3,0 4-51,4-3-10,5 7-3,-4-4 0,8 4-28,-4-3-7,5-1-1,4 0 0,0 0-8,0 1 0,5-5 0,-5 0 0,5-4 0,-1-4 0,-4 0 0,1-4 0,3-4 0,-4 0 0,0-4 0,1-4 0,-6 0 0,5-4 0,-4-4 0,-1 4 0,-4-4 0,5-1 0,-5-3 0,0 0 0,0 0 0,0-1 0,-5-3 0,5 4 0,0-4 0,-4 3 0,-1 1 0,1 8 0,4 0 0,-5 4 10,5 8 1,0 0 0,0 0 8,0 0 1,0 0 1,0 12 0,0 4-11,5 4-2,4 1-8,-5-1 12,5 0-12,1 0 0,-1 0 0,4 1 0,1-5 0,0 0-8,-1 4 8,5-3-13,-4-5-128,4-4-26,1 0-5,-6-4-980</inkml:trace>
          <inkml:trace contextRef="#ctx0" brushRef="#br0" timeOffset="63335.3175">7944 1649 1843,'0'0'81,"-9"-4"18,4-4-79,-4 0-20,0 4 0,0 0 0,0-8 170,0 8 30,-5-1 7,-4-3 1,0 4-91,4 8-17,5 4-4,0 1-1,0-5-51,0 4-11,4 0-1,1 4-1,4 0-15,-5 4-4,5-4 0,0 5 0,5-5 1,-1 4 0,-4 0 0,9 4 0,-4-3 7,4-5 0,0 4 1,0 0 0,0 0 3,0-4 1,0 1 0,1-1 0,-1 0-5,-5 0 0,5 0-1,-4 0 0,-5 0-7,4 1-2,1-1 0,-1-4 0,-4 0-10,0 4 0,0-4 9,-4 4-9,4-12-12,-5 8-8,-4 0 0,0-4-1,0-4 12,0 0 9,0 0-12,-5-4 12,5 0-156,-5-8-24,5 0-4,-4-8-688,-1 4-136</inkml:trace>
          <inkml:trace contextRef="#ctx0" brushRef="#br0" timeOffset="63486.3861">7921 1835 1267,'9'4'112,"5"4"-89,0-8-23,-1 4 0,6 0 196,-6 0 36,5-4 6,1 0 2,-6 0-58,1-4-11,4 0-3,-4 0 0,-1-4-85,-3 4-18,3 0-3,-4 0-1,5-4-61,-5 0-21,0 4 0,0-4 0,0 0-88,-4-4-18,4 3-3</inkml:trace>
          <inkml:trace contextRef="#ctx0" brushRef="#br0" timeOffset="63733.6288">7967 1188 864,'-5'8'76,"-4"-4"-60,0 8-16,4-8 0,1 8 360,-1-4 70,1 4 14,4 5 2,4 3-266,1 0-54,4 4-10,0 1-3,0-1-15,19 41-3,-6-5-1,-13-27 0,5 7-53,4 5-10,-4 3-3,4 5 0,0-5-20,5-7-8,-5-1 0,5-3 0,0-5-174,0-3-41</inkml:trace>
        </inkml:traceGroup>
        <inkml:traceGroup>
          <inkml:annotationXML>
            <emma:emma xmlns:emma="http://www.w3.org/2003/04/emma" version="1.0">
              <emma:interpretation id="{DAC9A66B-C286-4421-9757-F9E8B3B6E9DC}" emma:medium="tactile" emma:mode="ink">
                <msink:context xmlns:msink="http://schemas.microsoft.com/ink/2010/main" type="inkWord" rotatedBoundingBox="13110,10600 14956,10360 15074,11272 13228,11511"/>
              </emma:interpretation>
              <emma:one-of disjunction-type="recognition" id="oneOf32">
                <emma:interpretation id="interp157" emma:lang="en-AU" emma:confidence="0">
                  <emma:literal>positive</emma:literal>
                </emma:interpretation>
                <emma:interpretation id="interp158" emma:lang="en-AU" emma:confidence="0">
                  <emma:literal>positile</emma:literal>
                </emma:interpretation>
                <emma:interpretation id="interp159" emma:lang="en-AU" emma:confidence="0">
                  <emma:literal>positiie</emma:literal>
                </emma:interpretation>
                <emma:interpretation id="interp160" emma:lang="en-AU" emma:confidence="0">
                  <emma:literal>positih</emma:literal>
                </emma:interpretation>
                <emma:interpretation id="interp161" emma:lang="en-AU" emma:confidence="0">
                  <emma:literal>positire</emma:literal>
                </emma:interpretation>
              </emma:one-of>
            </emma:emma>
          </inkml:annotationXML>
          <inkml:trace contextRef="#ctx0" brushRef="#br0" timeOffset="64371.6295">8937 1876 1555,'0'0'138,"-10"4"-110,1-4-28,0-4 0,0 0 146,5 0 24,4 4 5,0 0 1,-10 4-39,10-4-7,0 0-2,0 12 0,5-4-51,0 8-10,4 4-3,4 1 0,-4 7-51,5 4-13,0-3 0,-1 3 0,1 4 14,0-3 0,-1 7 0,1-3 0,0-5-22,-5 0-5,4-3-1,-3-5 0,-1-4 14,-5-4 8,1-8 0,-5-8-8,0 0-14,0 0-10,0 0-1,0 0-1,-5-8-15,1-8-3,-1 0-1,-4-4 0,0-5 61,0 1 12,-5 0 2,0 0 1,5-1-50,0-3-9,-4 4-3,4-5 0,-1 1 55,6 0 10,4-1 2,-5-3 1,5 8-26,5 0-11,4-5 8,0 9-8,-4 0 19,4 4-2,-5-1 0,5 9 0,0 4 3,1 0 0,-10 4 0,13 0 0,-4 4-1,0 0 0,-9-4 0,5 12 0,4-4-4,0 5-1,-4-1 0,-1 4 0,-4-4-6,0 4-8,0-4 11,0 1-11,0-1 16,-4 0-4,-1 0-1,-4-4 0,0 4-24,4-4-5,-4 4-1,0-8 0,0 1-33,0-1-8,0 0 0,9-4-1,0 0-112,0 0-23,-9-8-4,9 3 0,-5-3-79,10 0-15,4-20-3,-5 8-338</inkml:trace>
          <inkml:trace contextRef="#ctx0" brushRef="#br0" timeOffset="64604.0902">9132 1799 576,'0'0'25,"0"0"6,0 0-31,0 0 0,0 0 0,5 12 0,-1 0 313,1-4 57,-5 4 11,5 4 3,-1-7-205,1 7-41,4-4-8,-5 4-2,5-4-44,0 4-10,5-3-2,0-1 0,-1 0-12,-3 0-4,-1 0 0,4-4 0,1 0-48,0-4-8,-1 0 0,1 0 0,4-4 0,-4-4 0,-1 0 0,-3 0 0,3-4 31,-8 0 1,4 0 0,-9 0 0,4-4-9,-4 4-2,-4-4 0,-5 3 0,0-3-8,-5 4-1,0 0-1,1 0 0,-5 0-11,-1 0 0,6 4 0,-1 0 0,0 0 0,1 4-17,-6-4 4,10 4 1,0 4-49,0-4-10,9 0-1,0 0-1,0 0-137,0 0-27,0 0-6,0 0-759</inkml:trace>
          <inkml:trace contextRef="#ctx0" brushRef="#br0" timeOffset="64927.2263">9583 1847 864,'0'0'38,"0"0"8,9-4-37,-4-4-9,-1 0 0,1 0 0,-1 0 332,-4 8 65,0 0 13,5-12 2,-5 12-202,-5-8-41,1 4-8,4 4-1,0 0-87,-5-4-17,-8 4-3,3 0-1,1 4-16,0 0-4,0 4-1,0 0 0,5 0-31,-6 4 8,6-4-8,-1 4 0,1-4 0,8 5 0,-4-1-12,5-4 12,-1 4-12,1-4 12,0 4-12,4-4 12,0-4-8,4 4 8,-4 1 0,1-5 0,3 4 0,-4-4 0,0 0 0,1 4 0,-1-4 0,0 4 0,-5 0 0,1 0 0,-5-8 0,4 8 0,1 4 0,-5 1 0,0-1 8,-5 0-8,1-4 0,-1 4 0,1-4 8,-5-4-8,0 0 0,-1 0 0,-3-4-9,-1 0-8,0-4-2,5 0 0,-4-4-57,-1-4-11,0-4-2,1-4-1,4-1-172,0 1-34,-5-4-8</inkml:trace>
          <inkml:trace contextRef="#ctx0" brushRef="#br0" timeOffset="65343.9158">9651 1503 2545,'0'0'56,"0"0"11,-9 0 2,5-4 3,-5 0-57,4 0-15,0 4 0,5 0 0,-4-4 36,4 4 5,0 0 1,0 0 0,0 0-62,0 0-12,0 0-2,9 4-744,5-4-149</inkml:trace>
          <inkml:trace contextRef="#ctx0" brushRef="#br0" timeOffset="65086.844">9706 1698 1918,'9'20'85,"0"-12"18,-4 4-83,-1 0-20,5 4 0,-4 1 0,4 7 158,-4-4 27,4 0 6,-5 1 1,5-1-91,0-4-17,5 4-4,-5 0-1,0-3-55,0-5-10,-4 0-2,9-4-1,-10 0-134,5-4-26,-9-4-6,14 4-1</inkml:trace>
          <inkml:trace contextRef="#ctx0" brushRef="#br0" timeOffset="65557.7629">9852 1762 2278,'0'0'101,"0"0"21,0 0-98,0 0-24,0 0 0,9 8 0,-5 1 118,10-5 18,-5 4 4,5-4 1,4 0-92,-4-4-18,4 0-4,0 4-1,0-4 31,5 4 7,-9-4 0,8 4 1,-3-4-47,-1 0-10,0 0-8,0 4 12,-4-4-27,0 4-5,-1-4 0,-4 0-1,0 0-190,-9 0-37</inkml:trace>
          <inkml:trace contextRef="#ctx0" brushRef="#br0" timeOffset="65777.6012">9902 1346 518,'0'0'23,"0"0"5,-9 0-28,4 4 0,-4-4 0,9 0 0,0 0 463,0 0 87,0 0 18,0 0 3,0 0-370,0 8-73,5 4-16,-5 4-2,9 0-56,0 8-11,4 5-3,-4 7 0,1 1-21,3 15-5,1 5-1,4-5 0,0-3-13,-4-4 0,9-1 8,-5-3-8,0-5-58,0-4-14,5 1-4,-5-9-816,1 0-164</inkml:trace>
          <inkml:trace contextRef="#ctx0" brushRef="#br0" timeOffset="66101.9051">10216 1536 1036,'0'0'92,"0"0"-73,0 0-19,0-4 0,-5-4 252,5 4 46,-4-5 10,4 9 1,0 0-203,0 0-41,0 0-8,9 0-1,0 4-108,-4-4-22,8 5-4</inkml:trace>
          <inkml:trace contextRef="#ctx0" brushRef="#br0" timeOffset="65942.5028">10266 1896 1324,'0'0'118,"0"8"-94,0 0-24,0 4 0,0-4 229,5 0 42,-1 1 8,1 7 1,-1-8-156,1 4-32,4-4-7,0 4-1,0-4-84,-4 0 0,4-4-14,-9-4-1146</inkml:trace>
          <inkml:trace contextRef="#ctx0" brushRef="#br0" timeOffset="66557.3779">10375 1698 1738,'0'0'77,"5"8"16,-1 4-74,-4 0-19,9 0 0,-4 4 0,0 0 146,-1 1 26,1-5 4,4 4 2,0 0-55,0-4-11,-4 9-3,4-9 0,0 4-43,0-4-9,0 0-1,-5 0-1,6-4-27,-6 1-4,-4-9-2,0 0 0,9 4-13,-9-4-9,0 0 12,0 0-12,9 0 13,-9 0-4,0 0-1,5-4 0,-1-5 3,-4 9 0,5-12 0,-5 0 0,5 4 2,-1-4 1,-4-4 0,5 4 0,-1 3-2,-4-3 0,5 8 0,4-4 0,-5 0-12,6 4 9,-6 0-9,-4 4 8,14-4-8,-5 0 0,5 4 0,-5 0 0,4 0 0,1-4 0,-5 4 0,5-4 0,-5 4 0,-9 0 0,0 0 0,13-4 0,1 4 0,-5-4 0,-9 4 0,9-4 0,-9 4 25,0 0 0,5-8 0,-5 8 0,0 0-25,0-9 0,0 9 0,0-8 0,-5 0-14,-4 4-8,5 0-2,4 4 0,-5-4 39,-4 0 7,0 0 2,0 0 0,9 4-49,-9 0-10,0 4-1,9-4-1,0 0 26,-5 8 11,1 4-8,-1 4 8,10 1 0,-5-5 0,0 8 0,4-4-8,1 4 8,-1-3 0,1-1 0,4 0 0,-5 0 0,1-4 0,4-4 0,0-3 0,5 3-71,-1-8-12,1-4-2,4-5-1247</inkml:trace>
        </inkml:traceGroup>
        <inkml:traceGroup>
          <inkml:annotationXML>
            <emma:emma xmlns:emma="http://www.w3.org/2003/04/emma" version="1.0">
              <emma:interpretation id="{C2CF18FA-0223-4EF4-B866-054953D50F0B}" emma:medium="tactile" emma:mode="ink">
                <msink:context xmlns:msink="http://schemas.microsoft.com/ink/2010/main" type="inkWord" rotatedBoundingBox="15838,10476 18308,10455 18314,11152 15844,11173"/>
              </emma:interpretation>
              <emma:one-of disjunction-type="recognition" id="oneOf33">
                <emma:interpretation id="interp162" emma:lang="en-AU" emma:confidence="0">
                  <emma:literal>number.</emma:literal>
                </emma:interpretation>
                <emma:interpretation id="interp163" emma:lang="en-AU" emma:confidence="0">
                  <emma:literal>number N</emma:literal>
                </emma:interpretation>
                <emma:interpretation id="interp164" emma:lang="en-AU" emma:confidence="0">
                  <emma:literal>number</emma:literal>
                </emma:interpretation>
                <emma:interpretation id="interp165" emma:lang="en-AU" emma:confidence="0">
                  <emma:literal>number n</emma:literal>
                </emma:interpretation>
                <emma:interpretation id="interp166" emma:lang="en-AU" emma:confidence="0">
                  <emma:literal>number W</emma:literal>
                </emma:interpretation>
              </emma:one-of>
            </emma:emma>
          </inkml:annotationXML>
          <inkml:trace contextRef="#ctx0" brushRef="#br0" timeOffset="67260.1484">11673 1924 1555,'-9'20'138,"0"-15"-110,-1-1-28,1 0 0,-4-4 257,8 4 47,-4-4 8,0 4 3,9-4-168,-5 4-34,-4 4-6,5 0-2,-1 0-62,1 4-13,-1-4-2,5 4-1,0 1-15,0-13-4,0 8 0,0-8 0,0 0-8,0 0 0,0 0 0,0 0 0,0 0 0,0 0 0,0 0 0,0 0 0,5-8 0,-1-1 0,1-3 0,-1 0 0,-4-4 0,5 4 0,-5-4 0,9-1 0,-9 1 0,4 0 0,1 0 0,0 0 0,-1-5 0,1 1 0,4 4 0,-5 0 0,5 0 0,1 4 0,-1 3 0,0 5 0,-9 4 13,0 0-2,9 4-1,0 5 0,0 3 6,5 4 0,-5 0 1,0 0 0,0 4-7,0 1-2,0-5 0,0 4 0,0-4-8,1 1 0,3 3 0,-4 0 0,-4-4-20,4-4-7,0 0-1,0 1 0,0-5-116,0-4-23,-9-4-5,0 0 0,10-4-106,-10 4-21</inkml:trace>
          <inkml:trace contextRef="#ctx0" brushRef="#br0" timeOffset="67483.9234">11882 1698 1861,'0'0'82,"0"0"18,0 0-80,0 0-20,0 0 0,-4 12 0,8-4 152,-4 8 28,-4-4 4,4 0 2,4 0-75,1 5-15,-5-5-4,9 8 0,-5-8-69,6 4-15,-1 1-8,4-1 10,-4 0 43,5-4 9,0 0 2,4 4 0,-4-3-76,-1-1-16,1-8-2,0 4-1,-1-4 31,-4 0 0,-9-4 0,9 0 0,1-4 0,-10 4 0,4-8 0,5 0 0,-4-4 0,-1 3 0,1-3 10,-5-4-10,0 0 0,0 0 0,4-5 0,-4 5 0,-4-4 0,4 0 0,0 4 0,0 3 8,0 1 13,0 4 3,-5 0 0,5 8 0,0 0 8,0 0 1,0 0 1,0 0 0,9 8-16,1 8-3,-1-3-1,0 3 0,0 4-14,4-4 0,1 0 0,0 1 0,-5-5-24,5 0-8,-1 4-2,1-4 0,-5-4-173,5 0-34,-5-4-7</inkml:trace>
          <inkml:trace contextRef="#ctx0" brushRef="#br0" timeOffset="67966.2064">12319 1718 1792,'0'0'80,"0"0"16,0 0-77,0 0-19,0 0 0,0 0 0,0 12 150,0-4 26,0 4 6,0 0 1,5 0-78,-1 1-15,1-1-3,4 4-1,-4-4-45,-1 4-9,1-4-1,4 1-1,-5-1-14,1 0-2,4 0-1,-4-4 0,-1 0 2,-4-8 0,0 0 0,0 0 0,9 4-7,-9-4 0,0 0-8,0 0 12,0 0-3,5-4-1,-5 4 0,4-12 0,1 0-8,-1 4 12,1-4-12,-5-5 12,0 5-12,5-4 0,-5 0 0,4 0 0,1-4 0,-5 3 0,0 5 0,4 0 0,1 4 0,-5 8 0,0 0 0,0 0 0,0 0 12,0 0-4,4 12 0,1 4 0,4-4-8,0 1 8,-4 3-8,4-4 8,-5 0-8,5 0 0,-4-4 0,9 4 0,-14-12 0,4 9 0,-4-9 0,9 4 0,-9-4 0,0 0-9,0 0 9,5 4-10,-5-4 10,0 0-12,9-8 12,-5 3-12,6-3 12,-10 0 0,4 0 0,-4-4 0,5 0 0,-5 0 0,0 0 0,0-5 8,0 1-8,0 4 11,4 4-11,1 0 12,-5 8-2,0 0 0,0 0 0,0 0 0,0 0 0,4 8 0,5 4 0,5 0 0,-5 9-10,5-5 0,0 0 0,-1 0 0,1 0-21,0 0-7,4-3 0,-5-1-1,1-4-131,0 0-25,-1-4-6,-4 0-972</inkml:trace>
          <inkml:trace contextRef="#ctx0" brushRef="#br0" timeOffset="68275.9503">12770 1451 1267,'-9'-16'112,"4"7"-89,-4 1-23,5 0 0,-1 0 245,5-4 45,-4 0 9,4 4 1,0 8-128,0 0-27,0 0-5,0 0 0,0 12-55,4 0-10,1 0-3,4 8 0,4 1-57,-3 3-15,-6 4 0,10 5 0,4 3 0,-4 1 0,-5-1 0,4 4 0,6-3 0,-6-5 0,5-3 0,1-5 0,-10-4-48,4-4-13,6 0-3,-6-3 0,-4-5 52,5-4 12,-5 0 0,0-4 0,-9 0 0,0 0 0,5-8 0,4-4 0,-4 3 0,-1-7 0,-4 4 0,0-4 0,0-4 0,0-1 0,-4 5 0,-1-4 0,-4 0 48,4 4 13,-4-5 3,0 5 0,-5 0-52,1 4-12,-5 0 0,8 4 0,-3 4 0,4 4 0,0 4 0,4 0 0,5-4-213,0 0-46,-5 8-9</inkml:trace>
          <inkml:trace contextRef="#ctx0" brushRef="#br0" timeOffset="68823.4457">13039 1677 1825,'0'0'80,"0"0"18,0 0-78,9 0-20,4 0 0,-3 0 0,-1-4 130,4 0 22,-4 0 5,5 0 1,-5 0-70,5-4-13,-5 0-3,0 4-1,0-8-6,0 4-1,0-9 0,0 5 0,1 4-11,-1-4-2,-5 4-1,1-4 0,-1 4-23,1-4-5,-5-1-1,0 5 0,0-4-5,0 4 0,0 0-1,-9 0 0,4-4-15,-4 4 11,0 4-11,0 0 10,4 0-10,-4 4 0,9 0 9,0 0-9,-4 12 0,-1-4 0,5 4 0,-4 4-8,-1 4 8,5 1-8,5-1 8,-1 4-8,5 0 8,0 1 0,-4-5-9,4 4 9,0-4 0,0 1-11,0-9 11,0 4-8,1-4-6,3 0-1,-8-8 0,4 0 0,-9-4-14,9 4-3,0-8-1,0-4 0,5 0-11,-5 0-3,-5-4 0,6-4 0,-1 0-1,0-1 0,-5 1 0,10-4 0,-5 4 6,0 0 1,0-1 0,0 5 0,-4 4 14,4 4 3,0 4 1,-9 0 0,5 4 34,4 8 6,0 0 2,-5 1 0,1 3 21,0 0 4,8 0 0,-4 0 1,-9-4-25,9 5-4,1-9-2,-6 4 0,1-8 7,-1 4 2,1-4 0,-5-4 0,0 0 14,9 0 3,0-4 1,5 0 0,-5-4 14,-5-4 2,1 0 1,-1-1 0,1 1-10,0-8-1,-5 0-1,4 0 0,1-5-29,-1 5-5,1-4-2,-1 4 0,1-1 43,4 5 9,0-4 2,5 4 0,-1 0-84,-4-1-17,5 1-3,0 0-1,4 4-112,-4-4-23,4 4-4,0 3 0</inkml:trace>
          <inkml:trace contextRef="#ctx0" brushRef="#br0" timeOffset="68965.9834">14027 1774 2419,'9'5'215,"-9"-5"-172,0 0-35,0 0-8,0 0 149,0 0 28,0 0 6,0 0 1,0 0-335,0-9-66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1:48.37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65001E-5FAE-4C4F-BBAD-0F37D9AC315E}" emma:medium="tactile" emma:mode="ink">
          <msink:context xmlns:msink="http://schemas.microsoft.com/ink/2010/main" type="writingRegion" rotatedBoundingBox="8673,4967 8969,4967 8969,5400 8673,5400"/>
        </emma:interpretation>
      </emma:emma>
    </inkml:annotationXML>
    <inkml:traceGroup>
      <inkml:annotationXML>
        <emma:emma xmlns:emma="http://www.w3.org/2003/04/emma" version="1.0">
          <emma:interpretation id="{AF1A2B87-890B-447A-AC86-E3E1E440B50C}" emma:medium="tactile" emma:mode="ink">
            <msink:context xmlns:msink="http://schemas.microsoft.com/ink/2010/main" type="paragraph" rotatedBoundingBox="8673,4967 8969,4967 8969,5400 8673,5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C50828-2643-4B8C-B2AA-421CA9BA984C}" emma:medium="tactile" emma:mode="ink">
              <msink:context xmlns:msink="http://schemas.microsoft.com/ink/2010/main" type="line" rotatedBoundingBox="8673,4967 8969,4967 8969,5400 8673,5400"/>
            </emma:interpretation>
          </emma:emma>
        </inkml:annotationXML>
        <inkml:traceGroup>
          <inkml:annotationXML>
            <emma:emma xmlns:emma="http://www.w3.org/2003/04/emma" version="1.0">
              <emma:interpretation id="{7180FC3B-07FB-4762-A75C-1A3220F11462}" emma:medium="tactile" emma:mode="ink">
                <msink:context xmlns:msink="http://schemas.microsoft.com/ink/2010/main" type="inkWord" rotatedBoundingBox="8673,4967 8969,4967 8969,5400 8673,5400"/>
              </emma:interpretation>
              <emma:one-of disjunction-type="recognition" id="oneOf0">
                <emma:interpretation id="interp0" emma:lang="en-AU" emma:confidence="0">
                  <emma:literal>?</emma:literal>
                </emma:interpretation>
                <emma:interpretation id="interp1" emma:lang="en-AU" emma:confidence="0">
                  <emma:literal>T</emma:literal>
                </emma:interpretation>
                <emma:interpretation id="interp2" emma:lang="en-AU" emma:confidence="0">
                  <emma:literal>!</emma:literal>
                </emma:interpretation>
                <emma:interpretation id="interp3" emma:lang="en-AU" emma:confidence="0">
                  <emma:literal>¥</emma:literal>
                </emma:interpretation>
                <emma:interpretation id="interp4" emma:lang="en-AU" emma:confidence="0">
                  <emma:literal>7</emma:literal>
                </emma:interpretation>
              </emma:one-of>
            </emma:emma>
          </inkml:annotationXML>
          <inkml:trace contextRef="#ctx0" brushRef="#br0">4397-4094 1288,'0'0'57,"0"0"12,0 0-55,0 0-14,0-12 0,0 4 0,0 8 100,0 0 18,9-4 3,-4-4 1,-5 8-17,9-8-3,0 0-1,0 4 0,5 0-25,0 4-4,-1 0-2,6 0 0,-6 0-9,1 0-1,4 0-1,0 4 0,-4 0-27,4 0-4,-9 0-2,5 0 0,0 0 5,-1 4 1,1-4 0,-5 4 0,-9-8-17,0 0-3,0 0-1,9 12 0,0 5-11,-4-1 10,-1-8-10,-4-8 10,0 0-10,0 12 0,-4-4 9,-1 0-9,1 4 10,-5-4-2,-5 5-8,0-9 12,1-4-12,-6 0 0,1 4 0,-5 0 0,5 0 0,-5 0 0,5 0-9,-5 0 9,-8-4-29,8 0 0,14 0 0,9 0 0,0 0-27,0 0-6,-5-4-1,5 4 0,0 0-138,0 0-28</inkml:trace>
          <inkml:trace contextRef="#ctx0" brushRef="#br0" timeOffset="-313.7286">4475-4090 288,'-14'-8'25,"10"4"-25,-6 4 0,10 0 0,0 0 284,0 0 52,-9-4 11,9 4 1,0 0-175,0 0-35,0 0-7,0 0-2,0 0-63,0 0-13,0 12-2,5 1-1,-5-1 11,0 0 3,4-4 0,-4 8 0,10-4-43,-6 4-8,-4 5-1,9-1-1,-4-4-3,-1 4 0,-4 1 0,5-5 0,-1 4-8,1 0 8,0 0-8,-1 5 8,-4-9-8,0 0 0,0 0-12,0 0 12,0-7-60,0-1-4,-9 0 0,9-8-1,0 0-142,0-8-28,-5-4-5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3:01.53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9C30C5-9D0C-4EAD-8280-1E5E68D1DFBB}" emma:medium="tactile" emma:mode="ink">
          <msink:context xmlns:msink="http://schemas.microsoft.com/ink/2010/main" type="writingRegion" rotatedBoundingBox="6588,7184 8550,7184 8550,7828 6588,7828"/>
        </emma:interpretation>
      </emma:emma>
    </inkml:annotationXML>
    <inkml:traceGroup>
      <inkml:annotationXML>
        <emma:emma xmlns:emma="http://www.w3.org/2003/04/emma" version="1.0">
          <emma:interpretation id="{F2B87F5C-9671-4D20-8D9D-4564740A596F}" emma:medium="tactile" emma:mode="ink">
            <msink:context xmlns:msink="http://schemas.microsoft.com/ink/2010/main" type="paragraph" rotatedBoundingBox="6588,7184 8550,7184 8550,7828 6588,7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F8691C-09C9-4C38-BD6B-4109E51C3765}" emma:medium="tactile" emma:mode="ink">
              <msink:context xmlns:msink="http://schemas.microsoft.com/ink/2010/main" type="line" rotatedBoundingBox="6588,7184 8550,7184 8550,7828 6588,7828"/>
            </emma:interpretation>
          </emma:emma>
        </inkml:annotationXML>
        <inkml:traceGroup>
          <inkml:annotationXML>
            <emma:emma xmlns:emma="http://www.w3.org/2003/04/emma" version="1.0">
              <emma:interpretation id="{57DB77CD-40AC-4F62-9936-47E2778CEA96}" emma:medium="tactile" emma:mode="ink">
                <msink:context xmlns:msink="http://schemas.microsoft.com/ink/2010/main" type="inkWord" rotatedBoundingBox="6588,7184 8550,7184 8550,7828 6588,7828"/>
              </emma:interpretation>
              <emma:one-of disjunction-type="recognition" id="oneOf0">
                <emma:interpretation id="interp0" emma:lang="en-AU" emma:confidence="0">
                  <emma:literal>since</emma:literal>
                </emma:interpretation>
                <emma:interpretation id="interp1" emma:lang="en-AU" emma:confidence="0">
                  <emma:literal>Since</emma:literal>
                </emma:interpretation>
                <emma:interpretation id="interp2" emma:lang="en-AU" emma:confidence="0">
                  <emma:literal>fine</emma:literal>
                </emma:interpretation>
                <emma:interpretation id="interp3" emma:lang="en-AU" emma:confidence="0">
                  <emma:literal>Mince</emma:literal>
                </emma:interpretation>
                <emma:interpretation id="interp4" emma:lang="en-AU" emma:confidence="0">
                  <emma:literal>mince</emma:literal>
                </emma:interpretation>
              </emma:one-of>
            </emma:emma>
          </inkml:annotationXML>
          <inkml:trace contextRef="#ctx0" brushRef="#br0">3177-1601 1458,'0'0'64,"0"0"14,0 0-62,0 0-16,0 0 0,0 8 0,0-8 135,0 13 24,5-5 5,-5 4 0,0-12-55,0 12-11,0-4-2,0-8-1,0 0-44,0 12-9,0-12-2,0 0 0,0 8-20,0-8-4,0 0 0,0 0-1,0 0-7,0 0 0,0 0-8,0 0 12,0 0-12,0 0 9,0 0-9,0 0 8,-5-12-8,5 0 0,5 0 0,-5 0 8,4 0-8,-4-1 0,5 5 0,-1-4 0,1 4 11,0-4 0,4 4 0,0 0 0,4 0 1,-4 0 0,1 4 0,3-1 0,-4 5 12,5 0 4,-5 5 0,5 3 0,-5 4 4,0 0 0,5 0 1,-5 8 0,-5-4-12,5 5-2,1-5-1,-1 4 0,0 0-10,0-3-8,-5-1 9,6 0-9,-6 0 0,5-4 0,0 0 0,-4 1-10,-1-5-29,5 0-5,-9-8-2,10 4 0,-10-4-134,9 0-26,-9 0-6,4-4-837</inkml:trace>
          <inkml:trace contextRef="#ctx0" brushRef="#br0" timeOffset="448.6765">3592-1617 1497,'0'0'66,"0"0"14,0 0-64,0 0-16,0 0 0,0 0 0,0 0 192,0 0 34,0 8 7,-5-4 2,5-4-120,-9 12-24,9-12-5,0 9-1,-5 3-5,1 4 0,4-4-1,0 4 0,0-4-41,0 4-8,4 1-2,5-1 0,-4 4-12,4-4-4,0 5 0,0-5 0,0 4-12,5-8 8,0 0-8,-1-4 0,6 0 0,-1 1 0,-5-5 0,1 0 0,4-4 0,1 0 0,3 0 0,-4-4 0,1 0 0,-1-5 0,-4 1 0,4-4 0,-5 0 0,1 4 8,0-8-8,-5 4 0,0-5 0,0 1 8,-4 0-8,-1 0 0,-4 0 8,5-1-8,-10 1 0,1 0 0,-1 4 20,-4 0-1,0-4-1,0 4 0,0 3-6,0 5-2,-5 0 0,5 4 0,-5 4-10,5 0 12,-5 5-12,5 3 12,5 4-12,-1 0 0,-4 0 0,4 4 0,10 1 0,4 3 0,-4-4 0,8 4 0,1-3 0,4 3 0,0-4 0,1-4 0,8 1 0,0-5 13,1-4 0,-1-4 0,5 0-5,-5-8 0,5 4-8,0-12 12,0 4-22,-5-9-5,0 1-1,1-4-950,-6-8-190</inkml:trace>
          <inkml:trace contextRef="#ctx0" brushRef="#br0" timeOffset="-672.1578">2617-1920 1267,'0'0'112,"0"0"-89,0 0-23,0 0 0,-9-4 144,0 0 24,0-1 4,0 5 2,-5 0-28,5 0-6,0 0 0,-5 5-1,1-5-57,-1 4-11,-4 0-3,0 4 0,4 0-28,-4 4-7,-1-4-1,1 4 0,0-4-20,4 4-4,5 5 0,-4-5-8,3-4 0,1 4 0,-4 0 0,8 0 0,5 4-27,5-7-5,-5 3-2,4 0 0,1 0 34,-1 0 0,5 0 0,5 0 0,0 1 11,4-1 9,0 0 1,0 0 1,1-4-22,3 4 0,-3-4 0,3 4 0,-3 1 0,-1-5 0,0 0 0,0 4 0,-4-4 0,0 4 0,-5 4 0,0-4 0,0 1 8,-5 3-8,1-4 8,0 8-8,-5-4 9,-5 1-9,5-1 12,-5-4-12,-4 0 12,0 0-4,-4 0 0,3 0-8,-3-3 12,-1-5-12,0 4 12,1 0-12,-5-8 0,-1 4-14,6-4 1,-1 0 0,-4-4-51,9 4-11,0-8-1,0 4-697,9 4-139</inkml:trace>
          <inkml:trace contextRef="#ctx0" brushRef="#br0" timeOffset="-61458.9061">6127-2212 1231,'0'0'54,"-9"-12"12,5 4-53,-5-8-13,4 0 0,1-1 0,-1-3 128,5 8 22,0-4 5,5 4 1,-1 0-28,1 3-4,4-3-2,0 4 0,5 0-38,-1 0-7,-4 4-1,10 0-1,-1 0-6,-5 0-1,6 0 0,-1 4 0,0 0-15,0 8-3,-4 0-1,0 0 0,-1-4-24,1 0-5,0 4 0,-5 4-1,0-3-6,0-1-1,-5 4 0,5 0 0,-4 0-4,-5-4 0,-5 4-8,5 0 12,-4-3-3,-5-1-1,0 0 0,0 0 0,-5 0-8,0-4 0,1 8 0,-6-8 0,1 4-20,5-8-5,-6 4-2,1 0 0,0 0-109,0 4-23,4-8-4,0 9-625,5-5-124</inkml:trace>
          <inkml:trace contextRef="#ctx0" brushRef="#br0" timeOffset="-59641.6823">7707-2139 1094,'0'-8'97,"5"4"-77,-5 4-20,0 0 0,0 0 248,0 0 45,0 0 10,0 0 1,0 0-90,0 0-18,0 0-4,0 0-1,0 0-115,0 0-24,0 0-4,0 0 0,-14 4-16,5 4-4,0 0 0,4 0 0,-4 0-18,-4 4-10,4 1 10,-5 3-10,5-4 0,-5 8 0,5-8-13,-5 5 4,5-1-18,-4 0-3,-1-4-1,0 0 0,5 0 6,-5 0 1,5 1 0,0 3 0,-4-4 11,4-4 2,4 0 1,-4 0 0,0-4 10,9-4 0,0 0 0,0 0-8,0 0 8,0 0 9,0 0-1,0 0-8,0 0 18,9 8-3,0 0-1,5 1 0,-1 3 8,1-4 2,4-4 0,0 8 0,1-4 0,3 4 1,-3 4 0,3-3 0,1 3-11,0 0-2,0 0-1,-1 4 0,1-8-11,0 9 0,4-9 0,5 4 0,-5-4 0,10 0 0,4 0 0,-5 1 0,-4-9-16,0 0-4,-5 0-2,5-4 0,-5 0-195,1 0-39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3:01.03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6AA90D-2C40-4B47-AB64-AE6156E52525}" emma:medium="tactile" emma:mode="ink">
          <msink:context xmlns:msink="http://schemas.microsoft.com/ink/2010/main" type="writingRegion" rotatedBoundingBox="10258,7674 11200,7674 11200,8338 10258,8338"/>
        </emma:interpretation>
      </emma:emma>
    </inkml:annotationXML>
    <inkml:traceGroup>
      <inkml:annotationXML>
        <emma:emma xmlns:emma="http://www.w3.org/2003/04/emma" version="1.0">
          <emma:interpretation id="{EB3DD95D-FCDD-4FCC-8240-B2396F64088A}" emma:medium="tactile" emma:mode="ink">
            <msink:context xmlns:msink="http://schemas.microsoft.com/ink/2010/main" type="paragraph" rotatedBoundingBox="10258,7674 11200,7674 11200,8338 10258,8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1ED37D-E149-49AD-886D-4514A3CBF035}" emma:medium="tactile" emma:mode="ink">
              <msink:context xmlns:msink="http://schemas.microsoft.com/ink/2010/main" type="line" rotatedBoundingBox="10258,7674 11200,7674 11200,8338 10258,8338"/>
            </emma:interpretation>
          </emma:emma>
        </inkml:annotationXML>
        <inkml:traceGroup>
          <inkml:annotationXML>
            <emma:emma xmlns:emma="http://www.w3.org/2003/04/emma" version="1.0">
              <emma:interpretation id="{8D36DF0D-09ED-4112-A31D-ADBF070F886D}" emma:medium="tactile" emma:mode="ink">
                <msink:context xmlns:msink="http://schemas.microsoft.com/ink/2010/main" type="inkWord" rotatedBoundingBox="10258,7674 11200,7674 11200,8338 10258,8338"/>
              </emma:interpretation>
              <emma:one-of disjunction-type="recognition" id="oneOf0">
                <emma:interpretation id="interp0" emma:lang="en-AU" emma:confidence="0">
                  <emma:literal>29</emma:literal>
                </emma:interpretation>
                <emma:interpretation id="interp1" emma:lang="en-AU" emma:confidence="0">
                  <emma:literal>2 q</emma:literal>
                </emma:interpretation>
                <emma:interpretation id="interp2" emma:lang="en-AU" emma:confidence="0">
                  <emma:literal>2 Q</emma:literal>
                </emma:interpretation>
                <emma:interpretation id="interp3" emma:lang="en-AU" emma:confidence="0">
                  <emma:literal>299</emma:literal>
                </emma:interpretation>
                <emma:interpretation id="interp4" emma:lang="en-AU" emma:confidence="0">
                  <emma:literal>z q</emma:literal>
                </emma:interpretation>
              </emma:one-of>
            </emma:emma>
          </inkml:annotationXML>
          <inkml:trace contextRef="#ctx0" brushRef="#br0">2854-1609 1324,'5'8'118,"-1"4"-94,1-3-24,-1 3 0,1 0 121,-1 0 20,1 4 4,-1 0 1,5 1-42,-4 3-8,0 0-1,4 0-1,0 0-46,-5-3-8,1-1-3,-1 0 0,-4-4-37,5 0 0,-5-12-12,0 0 4,0 0-171,0 0-33,0 0-8</inkml:trace>
          <inkml:trace contextRef="#ctx0" brushRef="#br0" timeOffset="126.7532">2849-1933 1036,'-4'17'46,"4"-17"10,0 0-45,0 0-11,0 0 0,0 0 0,4 8 100,1 4 19,0-4 3,4 4-503,-5 0-101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5:43.1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0ACDA5-AABF-401D-8A83-FB3CAC13240F}" emma:medium="tactile" emma:mode="ink">
          <msink:context xmlns:msink="http://schemas.microsoft.com/ink/2010/main" type="writingRegion" rotatedBoundingBox="2784,3687 26683,2679 27006,10335 3107,11344"/>
        </emma:interpretation>
      </emma:emma>
    </inkml:annotationXML>
    <inkml:traceGroup>
      <inkml:annotationXML>
        <emma:emma xmlns:emma="http://www.w3.org/2003/04/emma" version="1.0">
          <emma:interpretation id="{5EDF24AE-946C-44F9-B14F-86C68FFF905D}" emma:medium="tactile" emma:mode="ink">
            <msink:context xmlns:msink="http://schemas.microsoft.com/ink/2010/main" type="paragraph" rotatedBoundingBox="2794,3602 11953,3488 11966,4533 2807,4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6D2538-9182-4DDE-822F-F597396B4E9D}" emma:medium="tactile" emma:mode="ink">
              <msink:context xmlns:msink="http://schemas.microsoft.com/ink/2010/main" type="line" rotatedBoundingBox="2794,3602 11953,3488 11966,4533 2807,4647"/>
            </emma:interpretation>
          </emma:emma>
        </inkml:annotationXML>
        <inkml:traceGroup>
          <inkml:annotationXML>
            <emma:emma xmlns:emma="http://www.w3.org/2003/04/emma" version="1.0">
              <emma:interpretation id="{91FE2508-6009-4B30-8ADB-AFC93DDD7AA8}" emma:medium="tactile" emma:mode="ink">
                <msink:context xmlns:msink="http://schemas.microsoft.com/ink/2010/main" type="inkWord" rotatedBoundingBox="2795,3684 4842,3659 4850,4241 2802,4267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assume</emma:literal>
                </emma:interpretation>
                <emma:interpretation id="interp2" emma:lang="en-AU" emma:confidence="0">
                  <emma:literal>Assure</emma:literal>
                </emma:interpretation>
                <emma:interpretation id="interp3" emma:lang="en-AU" emma:confidence="0">
                  <emma:literal>Assune</emma:literal>
                </emma:interpretation>
                <emma:interpretation id="interp4" emma:lang="en-AU" emma:confidence="0">
                  <emma:literal>Assame</emma:literal>
                </emma:interpretation>
              </emma:one-of>
            </emma:emma>
          </inkml:annotationXML>
          <inkml:trace contextRef="#ctx0" brushRef="#br0">9 77 1094,'0'0'97,"0"0"-77,0 0-20,0 0 0,0 0 104,0 0 16,0 12 4,-4 0 1,4 0 7,0 0 0,0 9 1,4 3 0,-13-4-70,9 8-15,0-3-2,0-1-1,0 0-13,0-4-4,5 1 0,-5-1 0,4 0-19,-4-4-9,0 1 8,5-1-8,-5-8 0,0-8 8,0 0-8,0 0 0,0 0 8,0 0-8,0 0 8,0 0-8,0-8 0,4-4 8,-4-5-8,0 1 0,0 0 0,0 0 0,0-4 0,0-5 0,0 1 0,0 0 0,-4-9 0,4 5 0,0 4 0,0-1 0,0 1 0,0 8 0,0-8 0,0 4 0,0 3 0,0 5 0,4 0 21,5 4-1,-4 0 0,-5 8 0,0 0 8,0 0 2,9 12 0,5 4 0,-5 0-6,4 9 0,-3-1-1,3 4 0,1 1-7,4-1 0,-9 0-1,0 5 0,5-1-15,-5 0 8,5 1-8,-5-1 0,5 0 0,-5-11 0,4 3 0,-4-4-10,0 0-42,1 1-8,-6-5-1,1-4-1050</inkml:trace>
          <inkml:trace contextRef="#ctx0" brushRef="#br0" timeOffset="183.6998">-14 356 460,'-9'8'41,"5"-4"-33,-1-4-8,5 0 0,0 0 339,0 0 65,0 0 14,9 8 2,0-4-243,5 4-49,-5-8-9,9 4-3,-4-4-53,0 0-11,4 0-3,-4 0 0,4 0-39,0 0-10,5 0 0,0-4 0,-5 4-147,0 4-31,23 9-6,0-5-2</inkml:trace>
          <inkml:trace contextRef="#ctx0" brushRef="#br0" timeOffset="511.3521">565 243 2041,'-23'-8'90,"18"8"19,-8 0-87,4-4-22,-1-1 0,-3-3 0,-5 4 132,4-4 23,0 4 4,5 4 1,-9 0-85,9 4-17,-5 0-3,5 0-1,-5 0-38,5 4-8,-4-3-8,4 3 11,9-8-11,0 12-12,-5-8 2,0 8 1,5-4 25,0 4 4,5-4 2,0 8 0,4 1-69,0-9-13,4 4-4,1-4 0,0 4 75,-1-4 14,1 4 3,4 0 1,0-12-21,-4 5-8,0-1 0,-1 4 0,1 0 0,-5 0 0,0 0 0,-4-4 0,-5-4 0,0 12 8,0-4-8,-5 4 0,-4-4 0,5 5 9,-1-5-9,-9 0 8,1-4-8,-1 0 10,0-4-10,1 4 10,-1-4-23,-4 0-5,4-4-1,-4 0 0,9 0-119,-5-4-24,1 0-5,4 4-877</inkml:trace>
          <inkml:trace contextRef="#ctx0" brushRef="#br0" timeOffset="871.998">788 206 1324,'0'0'118,"0"0"-94,0 0-24,0 0 0,0 0 272,-9 0 51,0 4 9,-5 0 3,-4 0-185,4 0-37,-4 0-7,4 5-2,-4-1-66,0 0-14,-1 0-2,10 0-1,-4-4-21,-1 4 0,0 0 0,5 0 0,0 4 0,0-3 0,5-1 0,-1 0 0,5 0-8,-5 0 0,5-8 0,5 8 0,-5-8 8,9 8-8,-9-8 8,9 4-8,0 4 8,0 0 0,5-4 0,0 0 0,-5-8 0,4 4 0,6 0 0,-1 0 0,-4 0 0,-1 0 0,-4-4 8,5 4-8,4 0 8,-9 0-8,-9 0 10,0 0-10,9 4 8,-9-4-8,0 0 0,0 0 9,-4 12 0,-1-7 0,1 3 0,-5 0 0,-5 0-9,0 0 12,5 0-12,0 0 12,-9 0 8,0 0 3,4-4 0,0 4 0,1-4-59,-6 5-11,10-5-2,-4 0-1,4 0-100,0 4-20,-1-4-4,6 0-954</inkml:trace>
          <inkml:trace contextRef="#ctx0" brushRef="#br0" timeOffset="1235.345">965 255 2268,'0'0'100,"0"0"21,-9 12-97,0-4-24,9-8 0,0 0 0,-4 16 119,4 0 18,0-3 4,4 3 1,5 4-80,-9-4-16,0 4-3,9 1-1,9-5-25,-4 0-5,-5 0 0,0-4-1,-4 0-11,-1-7 0,-4-5 9,0 0-9,0 0 8,0 0-8,14 4 8,-14-4-8,-14-4 0,14 4 9,0 0-9,10-13 0,-1-3 0,-5 0 0,-4 0 0,9 0 0,5-9-24,-5 5-8,-13-4-1,8 4-1,10 3 51,-10 5 11,-4 0 1,-4 0 1,4 4-30,0 8 8,0 0-8,-5-4 0,-4-4 16,9 8 0,0 0 0,0 0 0,-9 8 6,9-8 2,9 8 0,5 4 0,-1 0-12,-8 4-3,-10-3 0,15 3 0,8-4-9,-5 8 0,-13-8 0,9 8 8,5-7-8,0 3-12,-10 0 2,1 0 1,-1-4-105,6 0-21,-1 1-4,-5-1-708,-8-4-141</inkml:trace>
          <inkml:trace contextRef="#ctx0" brushRef="#br0" timeOffset="1884.7648">1307 307 1036,'-23'0'92,"23"0"-73,0 0-19,0 0 0,0 0 260,5 9 48,-5-1 9,0 4 3,9-4-109,-5 4-22,-4 0-4,5 0-1,4 8-99,-5-3-20,-4-1-4,0 0-1,0-4-32,5 4-8,0 1 0,-5-1-1,0 0-19,0-4 10,4 0-10,-4-12 8,0 0-8,0 8 0,0-8 0,9 8 0,-9-8 0,0 0 0,0 0 0,9-4 0,9-4 0,-8 4 0,-10-12 0,4 0-11,5 0 11,0-1-10,-4-3 10,-5 0-10,4 0 10,1 4 0,4-1 0,-4 1-8,-5 0 8,4 4 0,1 0 0,4 4-8,-9 8 8,0 0 0,0 0 0,0 0 0,9 4 0,0 0 0,-9-4 0,5 12 0,4 0 0,-5 0 0,-4 0 0,0 4 0,9-11 0,1 3 0,-6 0 0,-4-8 8,0 0-8,0 0 0,9 12 0,-4-4 0,-5-8 0,0 0 0,13 4 0,-4-4 0,-4 4 0,0-4 0,-5 0 0,13-4 0,5-4 0,-8 4 0,-6-4 0,5 0 0,9 0 0,-4-1 8,-14-11-8,0 8 0,14 4 0,-5-4 0,5 4 0,-5 0 0,-9 8 0,0-4-8,13-4 8,-13 8-8,-9 4 8,9-4-12,9 8 12,0 0-12,0 0 12,-4 4 0,0 0-9,8 4 9,10-4 0,-5-3-11,-18-9 11,9 8-8,10 0 8,-1 0 0,-5-4 8,1-4-8,-14 0 0,14-4 9,4-4-9,-13 4 0,-5 4 8,9-12-8,9 3 0,-9-3 0,-5 0 9,1-4-9,0 0 0,-1 4 9,1 0-9,-5 3 8,-9-7-8,9 4 8,0-4-8,-10 4 0,-8 0 0,5 4 0,4-1 0,4 9-20,-9 0 3,-4 9 1,0 7 16,4-8 0,5 8 0,-5 8 0,-4 5 0,14-5 0,8 0 0,1 5 0,-5-9 0,4 4 0,10-8 0,4-4 0,10 1 8,-1-9 1,0 0 1,5-4 0,0-4-99,-5-5-20,-4-3-4</inkml:trace>
        </inkml:traceGroup>
        <inkml:traceGroup>
          <inkml:annotationXML>
            <emma:emma xmlns:emma="http://www.w3.org/2003/04/emma" version="1.0">
              <emma:interpretation id="{FADC5EF4-49B7-4064-827B-7ABA09128CC5}" emma:medium="tactile" emma:mode="ink">
                <msink:context xmlns:msink="http://schemas.microsoft.com/ink/2010/main" type="inkWord" rotatedBoundingBox="5931,3563 6668,3554 6679,4425 5942,4434"/>
              </emma:interpretation>
              <emma:one-of disjunction-type="recognition" id="oneOf1">
                <emma:interpretation id="interp5" emma:lang="en-AU" emma:confidence="0">
                  <emma:literal>A</emma:literal>
                </emma:interpretation>
                <emma:interpretation id="interp6" emma:lang="en-AU" emma:confidence="0">
                  <emma:literal>*</emma:literal>
                </emma:interpretation>
                <emma:interpretation id="interp7" emma:lang="en-AU" emma:confidence="0">
                  <emma:literal>T</emma:literal>
                </emma:interpretation>
                <emma:interpretation id="interp8" emma:lang="en-AU" emma:confidence="0">
                  <emma:literal>J</emma:literal>
                </emma:interpretation>
                <emma:interpretation id="interp9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2445.6693">3110 324 1440,'0'0'128,"0"0"-103,-5-4-25,5 4 0,0 0 273,0 0 50,0 0 9,0 0 3,0 0-188,0 0-38,0 8-7,5 0-2,8 4-56,-4-4-12,5 8-3,0 0 0,4 5-29,0-5 0,0 4 0,1-4 0,-1 0 0,-5 1 0,6-5-8,-6 0 8,1-4 0,-14-8 0,0 0 0,0 0 0,0 0-8,0 0 8,0 0-12,9-8 12,-9-8-33,5-1 0,-10 1 0,1-4 0,-1 0-11,-9-4-1,1-5-1,-6 5 0,1 0 24,5-1 5,-1-3 1,0-8 0,1 3 16,-1 5 0,0-4 0,5-1 0,-4 5 0,3 4 11,1 3-2,9 1 0,5 0 19,-5 4 3,4 4 1,6-9 0,3 9 4,5 4 2,1 4 0,-1 0 0,9 0-2,-4 0 0,4 0 0,1 0 0,-1 4-4,5-4 0,-5 0-1,5-4 0,-5 4-13,5-1-2,0 1-1,0 0 0,4 4-15,-4 4 9,5-4-9,-6 4 8,1 1-17,-9 3-4,0-4-1,-5 4 0,0 4-114,-4 0-22,-5 0-5,0 4-1143</inkml:trace>
          <inkml:trace contextRef="#ctx0" brushRef="#br0" timeOffset="2885.6085">3533 271 1785,'0'0'159,"0"4"-127,0 4-32,5 4 0,-1 9 182,1-1 30,-5 4 7,4 4 1,5 1-97,-4-1-19,-1 4-4,1-3-1,0-1-57,-1 0-11,1 1-3,-1-1 0,5 0-15,0-3-3,-4-5-1,0 0 0,-1-8-9,-4 0 0,5-4 0,-5-8 0,0 0 0,0 0 0,0 0 0,0 0 0,0 0-27,0 0 3,-5-8 0,1-4 0,-1 0 14,0 0 10,1-12-12,-5 3 12,9 1-20,-5-8 2,1-4 1,4-1 0,-5 1 17,5-1 0,5 1 0,-5 4 0,4-5 0,1 9 0,4 0 8,0 8-8,0-1 25,5 5-1,-5 4 0,5 0 0,-1 0 6,5 0 1,-4 8 0,0 0 0,4 0-1,-4 0 0,-1 4 0,-4 0 0,0 4-14,5-4-2,-5 4-1,-4 0 0,-5-8-5,9 8-8,-5 0 11,1 5-11,-5-5 12,0 4-4,-5 0 0,1 0-8,-5-4 0,-5 0 0,-4 8 0,0-7 0,0-1-18,-5 0 2,0-4 1,0 4 0,0-4-34,1 0-7,3-4-2,6 0-866,-5-4-174</inkml:trace>
        </inkml:traceGroup>
        <inkml:traceGroup>
          <inkml:annotationXML>
            <emma:emma xmlns:emma="http://www.w3.org/2003/04/emma" version="1.0">
              <emma:interpretation id="{D3926A0E-28BA-4294-ABAE-2CE6B8CD4041}" emma:medium="tactile" emma:mode="ink">
                <msink:context xmlns:msink="http://schemas.microsoft.com/ink/2010/main" type="inkWord" rotatedBoundingBox="7511,3688 7794,3684 7800,4191 7518,4195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ig</emma:literal>
                </emma:interpretation>
                <emma:interpretation id="interp12" emma:lang="en-AU" emma:confidence="0">
                  <emma:literal>iS</emma:literal>
                </emma:interpretation>
                <emma:interpretation id="interp13" emma:lang="en-AU" emma:confidence="0">
                  <emma:literal>ij</emma:literal>
                </emma:interpretation>
                <emma:interpretation id="interp14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3397.4151">4680 28 864,'5'-4'76,"-1"0"-60,1 0-16,-5 4 0,5-8 131,-5 8 23,0 0 5,0 0 1,0 0-112,18-4-21,-5 4-5,-13 0-1,14 0-63,4 4-13,-4-4-2,0 8-357,-5 0-71</inkml:trace>
          <inkml:trace contextRef="#ctx0" brushRef="#br0" timeOffset="3244.8575">4694 137 2300,'0'0'102,"0"0"21,0 0-99,5 9-24,-5 3 0,0 4 0,0 0 71,4 4 9,-4 1 1,5 7 1,-5 0-54,4 1-10,1 3-2,4-8-1,-9 4-15,9-3 0,-4-5 0,4 0 0,0-4-202,-5-3-43,10-1-9,-5-8-2</inkml:trace>
          <inkml:trace contextRef="#ctx0" brushRef="#br0" timeOffset="3693.4753">4922 137 1101,'-9'0'48,"9"0"12,-5 0-48,5 0-12,-9 0 0,9 0 0,0 0 98,0 0 18,-5 0 3,1-4 1,-5 4-28,4 0-4,5 0-2,0 0 0,-4 4-14,-1 0-2,1 5-1,-1-1 0,0 0-36,5 4-7,0-12-2,5 12 0,-5 0-4,5 0 0,-1-4-1,5 5 0,-4-5-5,4 0-1,0 4 0,0 0 0,-4 0 18,4 0 3,0-4 1,0 5 0,-5 3 9,1-4 1,0-4 1,-1 8 0,1-4-3,-1 4-1,-4-11 0,-4 7 0,4 0-9,-5-4-1,-4 4-1,0-4 0,0 4-1,-5-8 0,-4 0 0,4 4 0,-4-8-15,0 5-3,0-1-1,4-4 0,-9-4-29,5-1-6,0-3 0,9 0-1,0-4-183,4 4-36,5-16-7,14 4-1</inkml:trace>
        </inkml:traceGroup>
        <inkml:traceGroup>
          <inkml:annotationXML>
            <emma:emma xmlns:emma="http://www.w3.org/2003/04/emma" version="1.0">
              <emma:interpretation id="{B2F63BB7-636B-4E14-B18D-23743A606DED}" emma:medium="tactile" emma:mode="ink">
                <msink:context xmlns:msink="http://schemas.microsoft.com/ink/2010/main" type="inkWord" rotatedBoundingBox="8632,3799 9515,3788 9520,4191 8637,4202"/>
              </emma:interpretation>
              <emma:one-of disjunction-type="recognition" id="oneOf3">
                <emma:interpretation id="interp15" emma:lang="en-AU" emma:confidence="0">
                  <emma:literal>an</emma:literal>
                </emma:interpretation>
                <emma:interpretation id="interp16" emma:lang="en-AU" emma:confidence="0">
                  <emma:literal>aa</emma:literal>
                </emma:interpretation>
                <emma:interpretation id="interp17" emma:lang="en-AU" emma:confidence="0">
                  <emma:literal>afr</emma:literal>
                </emma:interpretation>
                <emma:interpretation id="interp18" emma:lang="en-AU" emma:confidence="0">
                  <emma:literal>afl</emma:literal>
                </emma:interpretation>
                <emma:interpretation id="interp19" emma:lang="en-AU" emma:confidence="0">
                  <emma:literal>afi</emma:literal>
                </emma:interpretation>
              </emma:one-of>
            </emma:emma>
          </inkml:annotationXML>
          <inkml:trace contextRef="#ctx0" brushRef="#br0" timeOffset="4160.7027">5992 368 2538,'4'-12'56,"-4"0"11,-4-4 2,4 4 3,-5 3-58,0-7-14,1 0 0,-1 0 0,1 8 100,-5-4 18,0-1 3,0 5 1,-5-4-79,0 8-16,1 0-3,3 0-1,10 4 6,-9 8 2,-4 4 0,4 0 0,-1 13-31,1-13-21,0 12 3,0-4 1,5 9 2,-6-9 1,6 8 0,4-3 0,0-1-8,0-4-2,0 0 0,4-8 0,1 1-1,0-5-1,-1-4 0,5 0 0,0 0 26,-9-4 0,0 0 0,5-12 0,9 0 0,-5-5 0,0-3 0,4 0 0,1 0-16,4 3 3,-9-15 0,5 12 0,0 0 36,-5 8 7,-5-5 2,5 5 0,1 4-22,-6 0-10,1 0 10,-5 8-10,0 0 20,0 0-3,9 8 0,-9-8 0,0 0-8,9 12-1,0 0-8,-4 0 12,4 5-12,0-1 0,0-4 8,0 4-8,5-8-48,-5 4-12,0 0-2,0-7-806,5-1-162</inkml:trace>
          <inkml:trace contextRef="#ctx0" brushRef="#br0" timeOffset="4957.6923">6329 150 2268,'0'0'100,"-5"-13"21,0 5-97,1-4-24,-1 4 0,5 8 0,0 0 113,0 0 18,0 0 3,0 0 1,-4 4-66,-5 0-13,4 4-2,1 8-1,4 1-33,-5 3-8,0 0 0,5 0-1,0 13-11,0-13 0,0 4 0,-4-3 8,4-1-8,-5 0 0,5-8 0,0 0 0,-4-4 0,4-8 0,0 0 0,0 0 0,0 0 0,0 0 0,0 0 0,-9-12 0,9-4-23,-5 0-6,1-4-2,4-5 0,0 1 47,4 4 10,1 0 2,-5-1 0,4 1-28,5 4 0,-4-4 0,4 8 0,0-1 0,0 5 0,0 4 0,5 0 0,0 8 0,-1 0 0,1 4 8,0 5-8,4 3 0,-5 4 0,6 0 9,-6 0-9,6 9 0,-1-13 9,0 4-9,0 0 0,-4 1-21,4-1-11,0-4-3,0 0 0,1 4-23,-1-11-5,5-1-1,-1 4-751,1-4-150</inkml:trace>
        </inkml:traceGroup>
        <inkml:traceGroup>
          <inkml:annotationXML>
            <emma:emma xmlns:emma="http://www.w3.org/2003/04/emma" version="1.0">
              <emma:interpretation id="{C830DA52-4468-4387-B380-BDA985244923}" emma:medium="tactile" emma:mode="ink">
                <msink:context xmlns:msink="http://schemas.microsoft.com/ink/2010/main" type="inkWord" rotatedBoundingBox="9873,3541 11953,3515 11966,4533 9886,4559"/>
              </emma:interpretation>
              <emma:one-of disjunction-type="recognition" id="oneOf4">
                <emma:interpretation id="interp20" emma:lang="en-AU" emma:confidence="0">
                  <emma:literal>integer</emma:literal>
                </emma:interpretation>
                <emma:interpretation id="interp21" emma:lang="en-AU" emma:confidence="0">
                  <emma:literal>integu</emma:literal>
                </emma:interpretation>
                <emma:interpretation id="interp22" emma:lang="en-AU" emma:confidence="0">
                  <emma:literal>integw</emma:literal>
                </emma:interpretation>
                <emma:interpretation id="interp23" emma:lang="en-AU" emma:confidence="0">
                  <emma:literal>intequ</emma:literal>
                </emma:interpretation>
                <emma:interpretation id="interp24" emma:lang="en-AU" emma:confidence="0">
                  <emma:literal>inteqw</emma:literal>
                </emma:interpretation>
              </emma:one-of>
            </emma:emma>
          </inkml:annotationXML>
          <inkml:trace contextRef="#ctx0" brushRef="#br0" timeOffset="5145.1933">7093 162 1555,'0'0'138,"0"0"-110,0 0-28,0 0 0,0 0 216,-4 12 37,-1 0 8,5 4 2,0 0-145,0 1-29,0-1-5,0 0-2,0 0-54,5 0-10,-1 1-2,1-1-1,-5 0-15,9 0-18,-4 0 4,-1-4 1,1-4-215,-5-8-42</inkml:trace>
          <inkml:trace contextRef="#ctx0" brushRef="#br0" timeOffset="5270.7274">7043-41 1720,'0'0'76,"0"0"16,0 0-73,0 0-19,0 0 0,0 0 0,0 0 10,0 0-2,0 0 0,0 0-522,0 0-105</inkml:trace>
          <inkml:trace contextRef="#ctx0" brushRef="#br0" timeOffset="5562.1551">7262 166 806,'0'0'72,"4"16"-58,1 0-14,0 4 0,-5-20 188,4 13 36,1-1 6,-5 4 2,-9-4-74,4 4-14,0 0-4,5-3 0,0-1-51,0 0-10,-4-4-3,4 4 0,4 0-9,-4-12-3,-9 8 0,9-8 0,0 0-35,9 0-7,-9 0-2,0 0 0,0-8 20,0-4 3,0-4 1,5 4 0,4 0-44,-4-5 0,-1 1-13,1 0 3,4 0 10,0-4-8,-5-1 8,6 5-8,-6 0 32,5 0 6,5 4 2,0-1 0,-1 9-20,1-4-4,-14 8-8,14 8 12,-5-4-3,4 1-1,-4 7 0,5-4 0,-5 4-8,0 4 0,0 0 9,0 0-9,-4 1 0,4-1-18,0-4 3,-4 4 1,4 0-154,-5 1-32,6-5-5</inkml:trace>
          <inkml:trace contextRef="#ctx0" brushRef="#br0" timeOffset="5738.7359">7544 150 2034,'0'0'90,"0"0"18,0 0-86,9-4-22,0-1 0,0 1 0,5-4 153,-5 4 27,5-4 4,0 4 2,-1-4-74,1 4-16,-1-8-2,1 12-1,-5-4-54,5 4-11,-5-4-3,0 0 0,5 4-36,-5 0-7,-5 0-2,6 0-895,-1 4-179</inkml:trace>
          <inkml:trace contextRef="#ctx0" brushRef="#br0" timeOffset="6155.5282">7617-150 748,'0'0'67,"0"0"-54,0 0-13,0 0 0,0 0 325,0 0 63,0 0 12,0 0 2,-5 12-204,1 4-41,4 1-8,-5-1-1,5 8-84,-4 0-16,4 5-3,4-5-1,-4 8-16,5 1-3,-1-1-1,6 5 0,-6-5-12,5-4-4,5 1 0,-1-5 0,6-4-8,-6-4 0,1 0 0,4-3 0,-4-1 0,4 0 0,0-4 0,1-4 0,-1 0 0,4 0 0,-8-8 0,4 0 0,-4 0 0,4-4 0,-4-4 0,4 4 0,-9-4 12,0 3-2,5-7-1,-9 0 0,4-8 7,0 4 0,-5-5 1,1 5 0,-5 4-8,0 0-1,0-1-8,-5 1 12,-8 4-4,8 4 0,10 0-8,-5 8 12,-14 0-12,5 0 8,9 0-8,-9 8 0,-5 4 0,5 4 0,4 1 0,-4-1 0,5 0 0,4 4-8,0 0 8,4-3 0,1 3-9,-1 0 9,1 0 0,9 1-9,-5-1 9,-5-4 0,10 0 0,-5-4 0,5 8-27,4-15 0,5-1 0,-5 0 0,0 0-119,0-4-24,1-4-5,-1-4-994</inkml:trace>
          <inkml:trace contextRef="#ctx0" brushRef="#br0" timeOffset="6564.3631">8414 137 1555,'0'0'68,"0"0"16,-9-4-68,-1-4-16,6 0 0,-5 4 0,4 0 312,-4 0 58,5 0 12,-5 4 2,-5 0-253,5 0-51,0 4-11,0 0-1,-5 4-43,0 0-8,1 4-1,3 5-1,-3-1-15,4 4 0,0 4 0,4 1 0,0-9-32,5 0 0,0 0 0,5 4 0,0-7 32,4-1 0,-5-4 0,-4-8 0,9 8 0,-9-8 0,0 0 0,0 0 0,19-4 0,-6-4 0,1 4 0,0-4 0,-5-5-30,0-3 1,0 0 0,0-4 0,-4 4 29,4-1 0,-9 1 0,4 0 0,-4 0 12,5 8 0,-5 4-1,0 0 0,-5 0 9,5 0 1,0 4 1,0 0 0,0 4-5,0 8-1,0 4 0,0 4 0,0 0-16,0 5 10,5 7-10,-1 1 8,1 3-8,-1 0 0,1 9 0,-1-1 0,-4-3 0,5-1 0,0 5 0,-1-1 0,1-3-20,-1-5 4,1-3 1,-1-1 0,5-4-137,-4-3-27,0-9-5</inkml:trace>
          <inkml:trace contextRef="#ctx0" brushRef="#br0" timeOffset="7063.1266">8500 307 2008,'0'0'89,"0"0"19,0 0-87,0 0-21,0 0 0,0 0 0,0 0 124,14-4 21,0-4 4,-1 4 1,5 4-59,-4-4-12,4 0-3,0-4 0,1 4-11,-6-4-2,6 0-1,-10 4 0,-9 4-19,0 0-4,0 0-1,0 0 0,0 0-21,0 0-4,4-12-1,-4 12 0,0 0-12,5-8 9,-5-5-9,0 13 8,0-4-8,-9 4 0,0-4 0,-1 4 0,1 0-12,0 0 1,0 4 1,0 0 0,4 4 10,-4 1-8,5-5 8,4 8-8,-5 0 8,10 0-8,-5 0 8,4 0-8,1 0 0,-1 5 0,6-5 0,-1 0 0,4 0-15,-8-4-2,-5-8-1,0 0 0,14 4-12,-1-4-2,1 0-1,0 0 0,4-4-31,0 0-7,-4 0-1,4-4 0,-5 4-16,6-4-4,-10-8-1,4 4 0,1-1 37,0 5 8,-1 0 2,-3-4 0,-6 0 54,5 4 10,-9 8 2,0 0 1,0 0 46,0 0 9,0 0 1,0 0 1,5 12-10,-1 0-3,-4 0 0,5 4 0,-1-7-13,-4 3-2,5 0-1,-5 0 0,5-4-8,-5-8-1,0 0-1,0 0 0,0 0 8,0 0 1,0 0 1,13 0 0,-13 0 3,9-4 1,0 0 0,-9 4 0,9-8-13,5-8-4,-9-1 0,8-7 0,-8-4-4,4 0 0,0-1-1,5 1 0,-1 0-23,1 3 0,0 5 0,-1 0 8,1 0-132,4 3-27,-4 1-5</inkml:trace>
        </inkml:traceGroup>
      </inkml:traceGroup>
    </inkml:traceGroup>
    <inkml:traceGroup>
      <inkml:annotationXML>
        <emma:emma xmlns:emma="http://www.w3.org/2003/04/emma" version="1.0">
          <emma:interpretation id="{66FE7197-4970-4FE9-8C39-4AF774294CAE}" emma:medium="tactile" emma:mode="ink">
            <msink:context xmlns:msink="http://schemas.microsoft.com/ink/2010/main" type="paragraph" rotatedBoundingBox="7803,5167 15148,4816 15202,5949 7857,63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7E19754-95B0-40B3-97FF-64B031F4DBDD}" emma:medium="tactile" emma:mode="ink">
              <msink:context xmlns:msink="http://schemas.microsoft.com/ink/2010/main" type="line" rotatedBoundingBox="7803,5167 15148,4816 15202,5949 7857,6300"/>
            </emma:interpretation>
          </emma:emma>
        </inkml:annotationXML>
        <inkml:traceGroup>
          <inkml:annotationXML>
            <emma:emma xmlns:emma="http://www.w3.org/2003/04/emma" version="1.0">
              <emma:interpretation id="{ACF16BE0-5FCE-458A-998A-2024FFE0C1A8}" emma:medium="tactile" emma:mode="ink">
                <msink:context xmlns:msink="http://schemas.microsoft.com/ink/2010/main" type="inkWord" rotatedBoundingBox="7807,5243 8787,5197 8813,5736 7833,5783"/>
              </emma:interpretation>
              <emma:one-of disjunction-type="recognition" id="oneOf5">
                <emma:interpretation id="interp25" emma:lang="en-AU" emma:confidence="0">
                  <emma:literal>Let</emma:literal>
                </emma:interpretation>
                <emma:interpretation id="interp26" emma:lang="en-AU" emma:confidence="0">
                  <emma:literal>let</emma:literal>
                </emma:interpretation>
                <emma:interpretation id="interp27" emma:lang="en-AU" emma:confidence="0">
                  <emma:literal>net</emma:literal>
                </emma:interpretation>
                <emma:interpretation id="interp28" emma:lang="en-AU" emma:confidence="0">
                  <emma:literal>bet</emma:literal>
                </emma:interpretation>
                <emma:interpretation id="interp29" emma:lang="en-AU" emma:confidence="0">
                  <emma:literal>Wet</emma:literal>
                </emma:interpretation>
              </emma:one-of>
            </emma:emma>
          </inkml:annotationXML>
          <inkml:trace contextRef="#ctx0" brushRef="#br0" timeOffset="7900.4192">4990 1691 1900,'0'0'84,"0"0"18,-5-4-82,1-4-20,4 0 0,0 0 0,0 0 171,0 4 29,0 4 7,0 0 1,0 0-100,0 0-20,0 0-4,0 0-1,9 12-51,-4 8-11,-1 1-1,1-1-1,-1 8-9,-4-4-2,5 9 0,-5-1 0,4-8-8,-4 5 0,0 3 0,0-12 0,0 1 0,0-1-16,0-4 4,0 4 1,0-12-18,0 5-4,0-5-1,0-8 0,0 0-2,0 0 0,0 0 0,0 0 0,0 0 15,0 0 2,0 0 1,-9-8 0,9-1 18,-4 5 0,4 4 0,4-8 9,-4-4 3,0 12 0,5-8 0,4 0 0,-9 8 1,9 0 1,5 0 0,4-4 0,-5 4-4,6-4-1,-1 8 0,-4 0 0,4-4-9,-5 4 0,-3 0 0,3 0 0,5 0 0,1 0 8,-1 4-8,0-4 0,0 0 0,0-4 0,1 4 0,-6 1 0,1-1 0,0-4 8,-1 4-8,-4-4 0,1-4 0,-1 0 0,-9 4 0,9-5 0,0 1 10,-5-4-10,1 0 12,-5 8-12,0-12 12,0 4-4,0 4 0,-5-8-8,1 0 11,-1 0-11,-4-1 10,5 1-10,-1 4 0,-4-4 8,0 4-8,0 0 0,-5 0 0,0 4 0,5 0 8,0 4-8,5 0 0,-5 0 0,4 0 8,5 0-8,-9 4 0,9 8 0,-5-8 0,5-4 0,0 12 0,0 0 0,5 0-8,-1 0 8,1 1 0,4 3 0,0-4 0,5 0 0,-5 0 0,5 4 0,-1-3 0,6-5 0,-1 0 0,0 0 0,0-4 0,5 0 0,-5 0-15,0-4 4,1-4 1,-1 0 0,5 0-45,-5 0-9,0-4-1,0-4-747,0 3-150</inkml:trace>
          <inkml:trace contextRef="#ctx0" brushRef="#br0" timeOffset="8094.2895">5582 1874 230,'0'0'20,"0"0"-20,0 0 0,0 0 0,4 4 427,6 0 81,-1-4 16,-5 4 3,10-4-289,-5 0-58,0 4-11,9 0-2,-4-4-63,9 0-13,-5 0-3,5 0 0,-1 0-56,-3 0-11,-6-4-2,5 4-1,5-4-18,0 4 0,-5-4 0,0 4 0,5 0-99,-5-4-23,5 0-5,-5 4-1127</inkml:trace>
          <inkml:trace contextRef="#ctx0" brushRef="#br0" timeOffset="8260.9384">5778 1522 1440,'0'0'128,"0"0"-103,-9 0-25,4 4 0,-4 4 208,4 0 36,1 4 7,4 0 1,0 4-88,0 4-19,4 5-3,5-1-1,-4 8-88,4 1-17,-4 3-4,4 5-1,4-9-31,1 4-10,0-3 0,4-1-864,5-3-173</inkml:trace>
        </inkml:traceGroup>
        <inkml:traceGroup>
          <inkml:annotationXML>
            <emma:emma xmlns:emma="http://www.w3.org/2003/04/emma" version="1.0">
              <emma:interpretation id="{18FB54E3-05FF-4ED9-A824-B8E761E33696}" emma:medium="tactile" emma:mode="ink">
                <msink:context xmlns:msink="http://schemas.microsoft.com/ink/2010/main" type="inkWord" rotatedBoundingBox="9668,5078 12235,4955 12289,6088 9722,6211"/>
              </emma:interpretation>
              <emma:one-of disjunction-type="recognition" id="oneOf6">
                <emma:interpretation id="interp30" emma:lang="en-AU" emma:confidence="0">
                  <emma:literal>pen,</emma:literal>
                </emma:interpretation>
                <emma:interpretation id="interp31" emma:lang="en-AU" emma:confidence="0">
                  <emma:literal>pin,</emma:literal>
                </emma:interpretation>
                <emma:interpretation id="interp32" emma:lang="en-AU" emma:confidence="0">
                  <emma:literal>pan,</emma:literal>
                </emma:interpretation>
                <emma:interpretation id="interp33" emma:lang="en-AU" emma:confidence="0">
                  <emma:literal>pi-n,</emma:literal>
                </emma:interpretation>
                <emma:interpretation id="interp34" emma:lang="en-AU" emma:confidence="0">
                  <emma:literal>pa-n,</emma:literal>
                </emma:interpretation>
              </emma:one-of>
            </emma:emma>
          </inkml:annotationXML>
          <inkml:trace contextRef="#ctx0" brushRef="#br0" timeOffset="8823.9441">6861 1902 2268,'0'-12'100,"0"8"21,5 0-97,-5 4-24,0 0 0,13 0 0,-3 0 84,3 4 12,5 4 3,-4 0 0,4 4-52,0 4-11,1-4-1,-1 9-1,-4-5-13,4 0-2,-5 4-1,6-4 0,3-3-8,-3-1-2,-6 0 0,5-4 0,-4 0-8,-5-4 0,0 0 0,-9-4 8,0 0 1,0 0 0,0 0 0,5-12 0,-10 0-9,1-4 0,-1-1 0,-4-3 0,-5 0-30,1 0-8,-5-9-2,-1 1 0,6-4 21,-5-1 4,-5-3 1,5 0 0,-1-1 14,1-3 0,4 7 0,1 1-9,4-1 17,0 5 3,-1 4 1,6-4 0,-1 7 15,1 1 3,4 4 1,4 0 0,1 0 4,-1 3 1,6 5 0,3-4 0,1 8-4,4 0 0,0 0 0,5 0 0,4 0-8,5 4-3,0 0 0,0 0 0,-5 0-2,10 4-1,-1-4 0,1 4 0,-6 0-6,6-4-2,-10 4 0,1 0 0,-1 0-10,-4 0 0,-1 0 0,-3-4 0,-6 4-21,1 0-7,-5 4 0,0 5-1,-9-13-193,5 8-38</inkml:trace>
          <inkml:trace contextRef="#ctx0" brushRef="#br0" timeOffset="9311.351">7276 1817 230,'-10'4'20,"6"0"-20,4 0 0,0 8 0,4 0 491,-4 0 93,-4 1 20,8 7 3,1 4-383,0 0-77,-1 5-15,1-1-4,-1 9-102,1 3-26,4 0 0,0 1 0,5-5 0,-5 1 0,0 3 0,0 1 0,0-5 0,5-3 0,-1-9 0,-4 0 0,1-4 0,-1 1 0,0-13 0,0 4 0,0-4-62,-9-8-18,5-8-3,-1 4-1,1 0 8,-5-8 0,0-5 1,-5-3 0,1-4 42,-6 4 8,1 3 1,0-7 1,-4-8 31,3-1 5,-3-3 2,-1 0 0,0-1 19,5 5 4,0-5 1,0 5 0,-5-4 20,10 7 4,-1 1 1,5 0 0,5 7 0,-1 1 0,-4 0 0,10 4 0,3-1 0,-4 9 0,5 0 0,0 0 0,4 4-43,-4 4-8,-1 0-1,5 0-1,-4 4 3,-5 4 1,5-4 0,-5 4 0,-9-8-3,9 8 0,0 1 0,-4 3 0,-1 0-4,-4 4-8,0-8 11,0 4-11,-4 0 10,-5 1-10,4-1 8,-9-4-8,5 0 0,-4 0 0,-6-8-12,6 4 12,-5-4-32,-1 0 2,6 0 0,-6-4 0,1 4-87,9-4-18,0-4-3,4 4-712,-4-4-142</inkml:trace>
          <inkml:trace contextRef="#ctx0" brushRef="#br0" timeOffset="9509.708">7744 1700 1382,'0'0'123,"0"0"-99,14 0-24,0 0 0,4 0 246,-4-4 44,-1 4 9,5 0 1,1 0-148,3-5-29,-3 1-7,-1 0 0,0 4-42,-4 0-8,-1 0-2,1 0 0,-5-4-153,0 4-31,0 4-7,1 4-1127</inkml:trace>
          <inkml:trace contextRef="#ctx0" brushRef="#br0" timeOffset="9606.9748">7845 1874 2192,'0'0'97,"0"0"20,0 0-93,0 0-24,9 8 0,4-4 0,-4 4 78,5-8 11,0 4 3,-1-4 0,1 0-68,4 0-14,-4 0-2,9 0-1137</inkml:trace>
          <inkml:trace contextRef="#ctx0" brushRef="#br0" timeOffset="10188.6102">8464 1793 1958,'0'0'174,"4"-8"-139,-4 4-35,0 4 0,0 0 160,0 0 26,0 0 5,0 0 1,0 0-146,5 8-29,-5 4-5,4 0-2,-4 4-10,5 0-14,0 0 3,-1 5 1,-4-5 10,0 4 0,0-4 0,5 5 0,-5-9 0,0 0 0,0-4 0,0-8 0,0 0 0,0 0-10,0 0 1,0 0 0,0 0-2,0 0 0,4-8 0,1-4 0,-5 0 11,4-9 0,-4 1 0,5 0-8,-1-9 8,-4 1 0,5 4 0,9-4 0,-10-1 25,10 1 1,-5 8 0,9-5 0,-4 5 14,-1 4 2,1-4 1,-5 8 0,0 3-24,-4 1-5,-1 4-1,-4 4 0,14 8-13,-5 1 0,0 3 0,5 8 0,-5-4 0,5 4 0,-5 1 0,5 3 0,-1 0 0,1 0 0,4 5 0,0-5 0,0 0-162,1 1-35,-1 3-7</inkml:trace>
          <inkml:trace contextRef="#ctx0" brushRef="#br0" timeOffset="10383.4988">9424 1987 2606,'0'0'57,"0"0"12,0 0 3,0 0 1,0 0-58,5 12-15,0 0 0,-1 4 0,-4 1 96,0-1 17,0 4 3,5 4 1,-5-3-75,-5-1-15,5 8-3,0 0-1,0 5 2,-4-5 1,-6-8 0,10 1 0,0-1-144,5-4-29,0 4-5</inkml:trace>
        </inkml:traceGroup>
        <inkml:traceGroup>
          <inkml:annotationXML>
            <emma:emma xmlns:emma="http://www.w3.org/2003/04/emma" version="1.0">
              <emma:interpretation id="{35086C95-74A3-43CA-BD04-11720CE1759D}" emma:medium="tactile" emma:mode="ink">
                <msink:context xmlns:msink="http://schemas.microsoft.com/ink/2010/main" type="inkWord" rotatedBoundingBox="13536,4977 15152,4900 15181,5526 13566,5603"/>
              </emma:interpretation>
              <emma:one-of disjunction-type="recognition" id="oneOf7">
                <emma:interpretation id="interp35" emma:lang="en-AU" emma:confidence="0">
                  <emma:literal>not</emma:literal>
                </emma:interpretation>
                <emma:interpretation id="interp36" emma:lang="en-AU" emma:confidence="0">
                  <emma:literal>net</emma:literal>
                </emma:interpretation>
                <emma:interpretation id="interp37" emma:lang="en-AU" emma:confidence="0">
                  <emma:literal>new</emma:literal>
                </emma:interpretation>
                <emma:interpretation id="interp38" emma:lang="en-AU" emma:confidence="0">
                  <emma:literal>next</emma:literal>
                </emma:interpretation>
                <emma:interpretation id="interp39" emma:lang="en-AU" emma:confidence="0">
                  <emma:literal>need</emma:literal>
                </emma:interpretation>
              </emma:one-of>
            </emma:emma>
          </inkml:annotationXML>
          <inkml:trace contextRef="#ctx0" brushRef="#br0" timeOffset="10888.549">10727 1764 1728,'9'-4'153,"0"0"-122,-5 0-31,1 0 0,4 0 159,-4 0 25,-1 0 6,-4 4 1,0 0-83,0 0-17,5 16-3,-1 0-1,-8-3-43,-1-1-9,1 4-2,4 0 0,-10 0-19,10 0-4,-4-3-1,-1-5 0,5-8-9,-4 8 12,-5 0-12,9-8 12,0 0-12,0 0-11,0-12 3,0 4 0,4-1-3,1-3 0,-1-8 0,-4 4 0,0-8 11,0 3 0,0 1 0,5-4 0,-1 4 0,6-1 16,-6-3-4,10 0-1,-5 0 9,4 3 1,1 5 1,0 0 0,-1 0 6,1 0 2,0 3 0,-1 9 0,1-4 1,-5 8 0,5 0 0,0 4 0,-10 9-31,10-1 0,-5 8 0,0 0-10,0 0 10,0 5 0,0-1 0,0 0 8,0 5-8,-4-5-8,0 0 8,8-4-12,-4 1-76,0-5-16,1 0-4,-1-4-758,0 0-152</inkml:trace>
          <inkml:trace contextRef="#ctx0" brushRef="#br0" timeOffset="11145.8591">11432 1497 1440,'5'-8'128,"-5"8"-103,0 0-25,0 0 0,0 0 262,0 0 47,0 0 10,0 0 1,0 0-132,-5-8-28,5 8-4,0 0-2,-18 0-91,4 4-19,-4 4-3,4 4-1,1-4-24,-5 9-6,4-5-1,5 8 0,0 0-9,0 0 0,4 5 0,1-1 0,4 0 0,4 5 0,-4-9-8,9 4 8,5-4 0,-5-3-9,9-5 9,-4 0 0,-1-4-10,6 0 10,-1-4-8,0-4 8,0-4-24,5-4 1,-5 0 0,5 0 0,0 0-105,-5 0-20,0-5-5,0 1-1,1 0-89,-10 0-17</inkml:trace>
          <inkml:trace contextRef="#ctx0" brushRef="#br0" timeOffset="11324.5092">11341 1675 1440,'-13'0'64,"13"0"12,-5 8-60,5-8-16,0 0 0,0 4 0,-5 5 268,5-1 50,0-8 10,0 0 3,5 8-210,4-4-41,0 0-9,5 4-2,-1-4-4,1-4-1,4 0 0,-4 0 0,0 0-51,-1-8-13,1 4 0,4 0 0,0-4-48,1 0-13,-1-1-3,0-3-819,5 0-164</inkml:trace>
          <inkml:trace contextRef="#ctx0" brushRef="#br0" timeOffset="11616.3061">11760 1335 1785,'0'0'159,"0"0"-127,0 0-32,0 0 0,18-4 201,-4 0 35,4 4 6,0-4 2,-4-4-106,9 4-21,-5-4-4,0 4-1,-4-4-48,4 0-9,0 0-3,0 4 0,-4 0-13,4-1-3,1-3-1,-1 4 0,0 0-14,-4 0-2,-1 0-1,6 0 0,-10 0-18,0 0 10,-9 4-10,0 0 8,0 0-8,0 0 0,0 0 0,9 8 0,-9-8 0,0 12-9,4 0 9,-4 5-10,-4 3-2,-10 0 0,5 4 0,-5 5 0,-4 3-4,5 0 0,-6 5-1,1-1 0,0 1-19,0-5-3,9-4-1,-5 1 0,5-5-167,4-4-33,1-8-8</inkml:trace>
          <inkml:trace contextRef="#ctx0" brushRef="#br0" timeOffset="11945.1919">11942 1352 2185,'0'0'96,"0"0"21,0 0-93,0 0-24,0 0 0,0 0 0,5-9 154,-5 9 26,0 0 6,0 0 1,0 0-84,0 0-17,0 0-3,-5 13-1,1-5-44,-6 8-9,6 0-1,-5 8-1,0 1-15,0-1-2,0 0-1,-1 9 0,1-5-9,-4 0 0,8 1 0,-4 3 0,0-4 0,4 1 0,1-5-11,-1 0 11,5-4-12,5 1 2,-5-5 1,4-4 0,1 0 9,-1-4-13,6 0 5,-1 0 8,-9-8 0,13 4 0,6 0 0,-6-4 0,5 0 13,-4 0 1,9 0 0,0-4 0,4 0 7,-4-4 2,4 0 0,-4 0 0,4 0-11,-4 0-1,4-4-1,0 0 0,1-1-10,-5 1 0,-1 0-12,1 0 12,0-4-142,0 0-21,-5 4-4</inkml:trace>
        </inkml:traceGroup>
      </inkml:traceGroup>
    </inkml:traceGroup>
    <inkml:traceGroup>
      <inkml:annotationXML>
        <emma:emma xmlns:emma="http://www.w3.org/2003/04/emma" version="1.0">
          <emma:interpretation id="{F3460E59-D499-4AEB-B650-B57B265318B3}" emma:medium="tactile" emma:mode="ink">
            <msink:context xmlns:msink="http://schemas.microsoft.com/ink/2010/main" type="paragraph" rotatedBoundingBox="4294,7326 11425,7021 11477,8248 4347,85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324E07-8CB5-4FF4-81B9-A32CA1A6581F}" emma:medium="tactile" emma:mode="ink">
              <msink:context xmlns:msink="http://schemas.microsoft.com/ink/2010/main" type="line" rotatedBoundingBox="4294,7326 11425,7021 11477,8248 4347,8552"/>
            </emma:interpretation>
          </emma:emma>
        </inkml:annotationXML>
        <inkml:traceGroup>
          <inkml:annotationXML>
            <emma:emma xmlns:emma="http://www.w3.org/2003/04/emma" version="1.0">
              <emma:interpretation id="{1CF1FA7B-A519-4C40-BC35-54E95249E850}" emma:medium="tactile" emma:mode="ink">
                <msink:context xmlns:msink="http://schemas.microsoft.com/ink/2010/main" type="inkWord" rotatedBoundingBox="4294,7326 7859,7174 7912,8400 4347,8552"/>
              </emma:interpretation>
              <emma:one-of disjunction-type="recognition" id="oneOf8">
                <emma:interpretation id="interp40" emma:lang="en-AU" emma:confidence="0">
                  <emma:literal>sq.bollsihs,</emma:literal>
                </emma:interpretation>
                <emma:interpretation id="interp41" emma:lang="en-AU" emma:confidence="0">
                  <emma:literal>sg.bollsihs,</emma:literal>
                </emma:interpretation>
                <emma:interpretation id="interp42" emma:lang="en-AU" emma:confidence="0">
                  <emma:literal>sg.bolkichs,</emma:literal>
                </emma:interpretation>
                <emma:interpretation id="interp43" emma:lang="en-AU" emma:confidence="0">
                  <emma:literal>sg.bolhsihs,</emma:literal>
                </emma:interpretation>
                <emma:interpretation id="interp44" emma:lang="en-AU" emma:confidence="0">
                  <emma:literal>sg.bolkihs,</emma:literal>
                </emma:interpretation>
              </emma:one-of>
            </emma:emma>
          </inkml:annotationXML>
          <inkml:trace contextRef="#ctx0" brushRef="#br0" timeOffset="15549.3046">2372 3719 2185,'0'0'96,"0"0"21,0 0-93,-4 8-24,-10-4 0,9 4 0,1 4 80,-1 5 11,1-1 2,-1 8 1,10-4-50,-5 5-9,4 3-3,-4 0 0,0 5-18,5-1-4,-1 0-1,5 1 0,1-1-1,3 0 0,-4 1 0,10-5 0,3-8-8,-3 1-9,3-9 9,-4 0-13,1-4 4,3 0 1,-3-8 0,-1-4 0,0-4-2,-4 0 0,4-4 0,-9 0 0,0-1 10,0-3 0,-9 4 0,0-4 0,0 4 9,-9 0-9,0 4 12,-5-1-12,1 1 0,-10 0 0,0 4 0,5 4 0,-5 4-43,0-4-2,-4 4-1,4 0 0,14-4-126,5 4-24,-10-4-6</inkml:trace>
          <inkml:trace contextRef="#ctx0" brushRef="#br0" timeOffset="15985.8812">2759 4014 1209,'0'0'108,"0"0"-87,0 0-21,0 0 0,-4 4 211,4-4 37,-10 9 8,10-9 2,-9 4-109,5 4-21,-5 0-5,4 4-1,5-12-74,-4 12-14,-1 0-3,5-12-1,0 16-22,0-3-8,0-1 0,5 0 9,-5-12-17,9 8-4,-5 4-1,5-4 0,0 0 13,1 0 13,3-4-2,-4 0-1,0-4-10,1 0 0,-1 0 0,4-8 0,-4 0 0,0 0-14,-4 0 3,0 0 1,4 0 22,-5-4 4,-4 0 0,0 4 1,-4-1-17,-1 1 0,1-4 0,-6 4 0,1 0-24,0 0-3,-4-4 0,4 8 0,-5-4 7,5 0 0,-5 3 1,10-3 0,-6 0 19,1 4 0,5 0 0,4 4 0,0 0 12,0-4 5,0 4 2,0 0 0,0 0 13,0 0 4,0 0 0,9-4 0,5 0-4,-1 0 0,5 4 0,-4 0 0,4 0 4,0 0 1,5 0 0,-5 0 0,5 0-5,0 0-2,4 0 0,-4 0 0,0 0-19,0 0-11,-5 0 12,0 0-12,-4 0-67,-1-4-20,-13 4-4,0 0-776,19 0-155</inkml:trace>
          <inkml:trace contextRef="#ctx0" brushRef="#br0" timeOffset="16182.9695">2914 3581 748,'0'0'67,"0"0"-54,-5 0-13,5 0 0,-9 0 322,9 0 62,0 0 12,-9 9 2,5-1-203,-1 0-41,5 4-8,0 4-2,5 0-78,-1 8-16,-4 5-3,5 3-1,-1 1-25,5 7-5,-4-4 0,4 9-1,0-5-15,0 1 0,-4-1 8,8-3-8,-3-1-12,-1-3-4,0-5-2,4-4 0,-4-4-110,5 1-21,0-13-5,-1 4-965</inkml:trace>
          <inkml:trace contextRef="#ctx0" brushRef="#br0" timeOffset="16493.101">3096 3711 1958,'0'0'87,"0"0"17,0 0-83,5 8-21,-5 4 0,9 4 0,-5 5 95,5-1 14,-4 4 3,4 4 1,0 1-58,0 3-12,-4-4-3,-1 9 0,1-5-13,-1 5-3,6-5-1,-6 0 0,1 1 1,4-1 0,-5-8 0,5 1 0,-4-5-7,4-8-1,-4 0 0,-1 0 0,1-4-3,-5-8-1,0 0 0,0 0 0,13-8 0,-4-4 0,1 4 0,-1-4 0,-5-8-1,5 4-1,-4 3 0,-1-3 0,1 4 6,4 0 2,0 4 0,-4-4 0,-1 8 1,5 0 0,1 0 0,-10 4 0,4 4-19,5 4 10,0 0-10,0 0 8,0 4-26,5 0-6,-5 0 0,9-4-1,-4-4-196,0 1-39</inkml:trace>
          <inkml:trace contextRef="#ctx0" brushRef="#br0" timeOffset="16806.9737">3756 4055 1209,'0'0'108,"0"0"-87,-9-4-21,0 0 0,-5-4 273,5 0 51,0 0 9,0-1 3,-5 1-174,1 0-34,4 0-8,-1 4 0,10 4-76,-9-4-14,0 0-3,9 4-1,0 0-26,0 0 0,0 0 0,0 12 0,0 0-26,5 4-1,-1-3 0,-4-1 0,9 4-1,-4-4-1,0 4 0,-1 5 0,1-9 5,-1 4 2,5-4 0,-4 4 0,-5 0 40,4-4 8,1 5 2,-5-5 0,5 4 6,-5-4 2,4-4 0,1 0 0,-1 0 3,-4-8 1,0 0 0,0 0 0,0 9-24,0-1-5,0-8-1,0 8 0,-9-8-10,9 0-14,0 0 3,-9 0 1,0 0-38,-5 0-8,10 0-2,4 0 0,-9-8-42,-1 4-8,6-5-1,-1 1-659,5-8-132</inkml:trace>
          <inkml:trace contextRef="#ctx0" brushRef="#br0" timeOffset="16949.3582">3815 4192 1267,'5'9'28,"-5"3"5,-5 0 2,1 0 1,4 0-36,0-4 0,4 4 0,1-4 0</inkml:trace>
          <inkml:trace contextRef="#ctx0" brushRef="#br0" timeOffset="17091.7791">3797 3849 2012,'0'0'89,"0"0"19,0 0-87,0 0-21,0 0 0,0 0 0,14 0 75,-10 4 10,-4-4 3,14 4 0,0 0-106,4 4-21,-4-4-4</inkml:trace>
          <inkml:trace contextRef="#ctx0" brushRef="#br0" timeOffset="17902.505">4102 4006 2224,'0'0'49,"0"0"11,-9 4 1,5 0 1,-10-4-50,5 4-12,0-4 0,0 9 0,-1-5 88,1 4 16,5 4 2,-5 0 1,4 4-79,1 0-16,-6 1-4,10 3 0,0-4-8,0 4-16,5 0 4,0-3 1,-1-5-41,5 0-9,-4 0-2,4-4 0,-9-8-26,9 4-6,0-4-1,-9 0 0,9-8 23,5-4 4,-5 0 1,0-4 0,0-1 33,0-3 7,-4-4 2,4 0 0,-5-1 26,6-3 0,-6 0 0,1-1 0,-1 1 25,1-4 11,-5-1 1,0-3 1,0-1 75,0 1 15,-5 0 4,5-1 0,-4 5-4,-1 3 0,1 5 0,4 0 0,-5 4-42,0 4-9,1 7-1,-1-3-1,5 8-16,0 4-3,0 0-1,0 0 0,-4 16-36,4 9-7,0-1-2,4 8 0,-4 5-10,5-1 8,-5 5-8,4 3 8,1 1-8,-5-1 0,5 1 0,4-1 0,-5-3-43,5-1-1,-4 1 0,4-5 0,0-8 26,0 1 5,0-1 1,5-8 0,0-4-19,-1-3-3,1-1-1,-5-4 0,0-4 23,5-4 4,-5 0 8,0-4-13,0-8 13,0 0 13,0-5-2,5 1-1,-9 0 13,4-4 2,-5-5 1,1 5 0,4-4 3,-9 4 1,4 0 0,1-1 0,-5 5-8,0 4-2,0 0 0,-5 4 0,5 8-10,0 0-2,0 0-8,-9 8 12,5 4-12,-1 4-8,1 0 8,4 9-13,4-5-17,1 0-3,4 4-1,-5-3 0,6-1-13,-1 0-2,4 0-1,1-4 0,-5-3 8,5-1 2,-1 0 0,1-4 0,0-4 28,-5 0 12,0-4-11,-9 0 11,0 0-31,0 0 0,9-12 0,0 0 0,-4-4 54,4-1 10,-5 1 3,5-4 0,-4 0-7,0 0-1,-5-1 0,0-3 0,4 0-28,-4 4 0,-4-1 0,4 5 0,0 0 0,0 0 0,0 4 0,0 3 0,0 9 0,0 0 0,0 0 0,0 0 0,0 0 33,13 0 1,-4 9 0,5-5 0,-5 4-24,0 0-10,0 0 8,5 4-8,-9 0 0,4-4 0,0 4 8,4 1-8,-4-1 0,-4-4 10,4 4-10,0-4 10,0 0 8,-4 0 2,4 0 0,-9 4 0,5-3 18,-1-1 4,-4 4 1,-4-4 0,4 0-30,-5 0-5,-4 0-8,4 4 11,-4 4-11,0-3 0,0-5 0,4 4 0,-4-4-22,0 0-6,9-8-2,0 0 0,-4 4-206,4-4-40</inkml:trace>
          <inkml:trace contextRef="#ctx0" brushRef="#br0" timeOffset="18102.5937">5067 4407 3110,'0'0'68,"0"0"15,0 0 2,0 16 3,0 0-71,0 1-17,-4-1 0,4 4 0,-5 0 55,5 0 7,-4 5 2,-1 3 0,1-4-52,-5 5-12,4-1 0,0 0-987,1-3-200</inkml:trace>
          <inkml:trace contextRef="#ctx0" brushRef="#br0" timeOffset="14674.412">1671 4006 288,'0'0'12,"0"0"4,0 0-16,0 0 0,-9-8 0,0 4 0,0 0 356,9 4 68,-5-4 13,-4 0 3,0 0-244,-5 0-50,5 0-10,0 0-1,0 0-43,-5 0-9,5 4-2,-5 0 0,5 0-65,0 0-16,9 0 0,-9 0 0,-4 0 14,3 0-1,10 0 0,0 0 0,-9 8-13,9-8-18,0 0 4,0 12 1,0 0 13,0-4 0,0-8 0,5 12 0,-1-4-8,1 5 8,4-1-13,-4 0 5,4-4 8,0 4 9,4 0-1,-3 0-8,-1-3 0,4-5 0,1 4-15,-5 0 5,5-4 10,-5 4 0,-5 0 0,1 0 0,-5-8 0,9 8 12,0 0-2,-4 0-1,-5 0-9,0 1 0,0-9 0,-5 12 0,-4-4 0,0 0 0,0-4 0,0 4 0,-5 4 0,5-8 0,-5 0 0,1-4 0,-6 4 0,10 0 0,-4-4 0,4-4 0,-5 0-9,5 4-4,9 0-1,0 0 0,0 0-80,0 0-16,0-8-3,0 8-589,0 0-118</inkml:trace>
          <inkml:trace contextRef="#ctx0" brushRef="#br0" timeOffset="15057.3015">1830 4002 1580,'5'-8'70,"-1"8"14,1-4-67,-5 0-17,0-4 0,0 8 0,9 0 139,-9 0 24,0 0 5,0 0 0,0 0-32,0 0-6,-9 0-2,-5 4 0,5 4-102,0-4-26,0 4 0,0 0 0,-5 5 0,1 3 0,8-4 0,0 4 0,1-4 24,-1 4 0,1-3 0,4 3 0,4-8-38,-4 4-8,0-4-2,0-8 0,9 8 32,-9-8 5,0 0 2,0 0 0,14 0-15,-5-4 0,-9 4 0,5-8-10,4 0-1,-5-4 0,1 4 0,-5-4 0,5 3 19,-1-3 3,1 4 1,4-4 0,-5 4-12,5 0-17,-4 0 4,0 0 1,-5 8 12,0 0 0,0 0 0,9 0 0,4 0 0,-13 0 0,0 0 0,9 8 10,1 8-10,-6-4 0,1 4 0,-5 5-11,0 3 27,0 4 4,4 0 2,1 1 0,-5 7-35,0 1-7,4-1-2,1 5 0,-5-1 22,4 0 0,1-3 0,-1-1 0,6 1 0,-6-5 0,1-4 0,4-3 0,0-1 0,0-8 0,-4 0 0,-1-3 0,5-5-158,-9-8-27,9 0-6,-9 0-1</inkml:trace>
          <inkml:trace contextRef="#ctx0" brushRef="#br0" timeOffset="15224.8373">2176 4188 2538,'0'0'56,"0"0"11,0 0 2,0 0 3,0 0-58,-4 9-14,-1-1 0,5-8 0,0 0 40,0 0 4,5 4 2,-5-4 0,0 0-134,0 0-26,0 0-6,0 0-960</inkml:trace>
        </inkml:traceGroup>
        <inkml:traceGroup>
          <inkml:annotationXML>
            <emma:emma xmlns:emma="http://www.w3.org/2003/04/emma" version="1.0">
              <emma:interpretation id="{6C0B67B6-906B-4753-8D13-870801F36E9F}" emma:medium="tactile" emma:mode="ink">
                <msink:context xmlns:msink="http://schemas.microsoft.com/ink/2010/main" type="inkWord" rotatedBoundingBox="9366,7190 11428,7101 11473,8163 9411,8251"/>
              </emma:interpretation>
              <emma:one-of disjunction-type="recognition" id="oneOf9">
                <emma:interpretation id="interp45" emma:lang="en-AU" emma:confidence="0">
                  <emma:literal>pin'</emma:literal>
                </emma:interpretation>
                <emma:interpretation id="interp46" emma:lang="en-AU" emma:confidence="0">
                  <emma:literal>pin</emma:literal>
                </emma:interpretation>
                <emma:interpretation id="interp47" emma:lang="en-AU" emma:confidence="0">
                  <emma:literal>pi-n'</emma:literal>
                </emma:interpretation>
                <emma:interpretation id="interp48" emma:lang="en-AU" emma:confidence="0">
                  <emma:literal>pi-n</emma:literal>
                </emma:interpretation>
                <emma:interpretation id="interp49" emma:lang="en-AU" emma:confidence="0">
                  <emma:literal>pa-n</emma:literal>
                </emma:interpretation>
              </emma:one-of>
            </emma:emma>
          </inkml:annotationXML>
          <inkml:trace contextRef="#ctx0" brushRef="#br0" timeOffset="19121.6008">7271 3759 1440,'0'0'64,"0"0"12,0 0-60,0 0-16,0 0 0,0 0 0,0 0 215,0 0 40,9 5 8,5-1 1,-1-4-154,-4 0-31,5 0-7,0 4 0,-1 0-39,1-4-7,0 4-2,-1-4 0,-3 0-24,3 0 0,-13 0-12,9 4 12,-9-4-156,5 8-24,-1 0-5</inkml:trace>
          <inkml:trace contextRef="#ctx0" brushRef="#br0" timeOffset="19284.3328">7280 3954 1825,'0'0'80,"0"0"18,0 0-78,9 4-20,0-4 0,5 4 0,4-4 100,-4 4 17,4-4 3,0 4 1,-4-4-59,4 0-12,0 0-2,1 4-1,-1-4-59,-5 0-11,1 0-2,4 0-679,-4 0-136</inkml:trace>
          <inkml:trace contextRef="#ctx0" brushRef="#br0" timeOffset="19688.72">7845 3889 748,'0'0'67,"0"0"-54,0 0-13,0 0 0,0 0 349,0 0 67,0 0 14,9 12 2,-9 4-269,4 0-55,1 1-10,-1 3-2,1-4-46,-1 0-9,1 0-1,-5 1-1,0 3-27,0-8-4,0 4-8,0-4 11,0 1-11,0-13 0,0 0 0,0 0 0,0 0 0,0 0-12,0 0 2,0 0 1,0 0-22,0 0-4,0-5-1,0-7 0,0 0 36,5 0 0,-5-4 8,4-4-8,1 3 0,-1-3 0,-4-4 0,5 4 0,4-1 0,-5 1 0,6-4-10,-1 4 10,4-1 20,1 1 8,-9 4 3,4 0 0,0 4-10,0 0-1,5 3-1,-14 9 0,13 0 5,-13 0 2,0 0 0,14 9 0,-1 3-7,1 4-2,0 4 0,-1 0 0,-3 5-7,-1 3-2,0 0 0,-5 5 0,5-5-8,1 4 0,-6-3 9,1-1-9,-1-4 0,5 1 0,-4-5 0,-1-4 0,1 0-32,0-4-4,-5-12 0,0 0-1,0 0-187,0 0-36,0 0-8</inkml:trace>
          <inkml:trace contextRef="#ctx0" brushRef="#br0" timeOffset="20001.0618">8191 3456 1994,'0'0'88,"0"0"19,0 0-86,4-4-21,-4 4 0,9-8 0,-4 4 149,4 4 26,0-4 5,5 4 0,-10 0-60,10 0-12,-5-4-2,9 4-1,-9 0-36,0 4-7,5 0-2,-9 0 0,4 4-28,-5 0-5,5 0-2,-4 0 0,0 0-16,-1 0-9,-4-8 10,5 17-10,-5-5 0,0 0 0,0 0 0,0 4 0,-5-8 0,5 4 0,0-3 0,0-9 0,0 0-9,0 0 9,0 0 0,0 0-9,5 8 9,-1 0 0,1 0 0,-1-4 0,1 4 0,8-4 0,-8-4 0,9 0 0,-1 0 0,6 0 0,-1 0 0,5 0 0,-1 0-29,1-4-1,4 4 0,-4-4-935,0 0-187</inkml:trace>
          <inkml:trace contextRef="#ctx0" brushRef="#br0" timeOffset="12561.1408">6615 3865 1728,'-9'48'76,"9"-36"16,-4-8-73,4-8-19,-9-4 0,4 0 0,0 0 157,1 0 28,-1 4 6,5 4 1,0 0-56,0 0-10,0 0-2,0 0-1,0 0-53,9 8-10,-4 4-3,4 0 0,0 5-29,0 7-7,0 4-1,1 0 0,3 9-20,1-1 9,-5 9-9,0 3 0,5-3 0,-10 3 0,5 1 0,1-4 0,-6-9-47,1 4-3,-1-7-1,1-5 0,-5-8-173,4 1-36,-4-9-6</inkml:trace>
          <inkml:trace contextRef="#ctx0" brushRef="#br0" timeOffset="12835.0548">6583 4091 1652,'-9'-20'73,"5"8"15,-1 0-70,1-4-18,-1 3 0,5-3 0,0 0 140,0 4 25,0-4 5,5 4 1,-1-5-52,5 5-11,0 4-1,5 0-1,0 4-34,-1 0-6,6 4-2,-6 0 0,10 4 0,-5-4 0,5 4 0,0 0 0,-5 0-33,5 4-7,-10 0-2,6 0 0,-1 1-6,-4-1-2,-1 4 0,-4 0 0,-9-12-2,9 8-1,-4 4 0,-5-12 0,5 8-3,-5 4-8,-5-3 12,5-1-4,-9 0-8,0-4 0,0 0 0,-5 0 8,-4 0 0,0 0 0,-1-4 0,-3 0 0,-6 4-57,1-4-12,4 4-3,0-4 0,1 0-124,-1 0-24,5 0-6</inkml:trace>
        </inkml:traceGroup>
      </inkml:traceGroup>
    </inkml:traceGroup>
    <inkml:traceGroup>
      <inkml:annotationXML>
        <emma:emma xmlns:emma="http://www.w3.org/2003/04/emma" version="1.0">
          <emma:interpretation id="{2D5F8DC6-0CB5-44B0-A8E7-CBDFC06CA219}" emma:medium="tactile" emma:mode="ink">
            <msink:context xmlns:msink="http://schemas.microsoft.com/ink/2010/main" type="paragraph" rotatedBoundingBox="3683,8997 26909,8018 27006,10335 3781,11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6C7950-0CF4-4730-AC90-D9AE53E3252B}" emma:medium="tactile" emma:mode="ink">
              <msink:context xmlns:msink="http://schemas.microsoft.com/ink/2010/main" type="inkBullet" rotatedBoundingBox="3693,9093 4087,9083 4097,9479 3703,9489"/>
            </emma:interpretation>
            <emma:one-of disjunction-type="recognition" id="oneOf10">
              <emma:interpretation id="interp50" emma:lang="en-AU" emma:confidence="0">
                <emma:literal>:</emma:literal>
              </emma:interpretation>
              <emma:interpretation id="interp51" emma:lang="en-AU" emma:confidence="0">
                <emma:literal>=</emma:literal>
              </emma:interpretation>
              <emma:interpretation id="interp52" emma:lang="en-AU" emma:confidence="0">
                <emma:literal>"</emma:literal>
              </emma:interpretation>
              <emma:interpretation id="interp53" emma:lang="en-AU" emma:confidence="0">
                <emma:literal>1</emma:literal>
              </emma:interpretation>
              <emma:interpretation id="interp54" emma:lang="en-AU" emma:confidence="0">
                <emma:literal>|</emma:literal>
              </emma:interpretation>
            </emma:one-of>
          </emma:emma>
        </inkml:annotationXML>
        <inkml:trace contextRef="#ctx0" brushRef="#br0" timeOffset="22745.3285">874 5714 1267,'-4'12'112,"4"-8"-89,0 0-23,0 4 0,4-3 67,1-5 9,-5 0 1,4 8 1,5-4-68,-4 4-10,-5-8-9,9 0 9</inkml:trace>
        <inkml:trace contextRef="#ctx0" brushRef="#br0" timeOffset="22611.2581">947 5407 460,'-4'24'41,"-1"-8"-33,0-8-8,5-8 0,0 0 248,0 0 48,0 0 10,-4-4 2,-1 0-109,5 4-22,0-8-4,0 8-1,5-8-26,-5 8-6,0 0 0,0 0-1,0-4-74,0 4-14,0 0-3,0 0-1,0 0-33,0 0-6,0 0-8,0 0 11,0 0-193,0 0-38,0 0-8,4 8-822</inkml:trace>
        <inkml:trace contextRef="#ctx0" brushRef="#br0" timeOffset="22875.0677">1248 5779 1713,'-5'8'76,"5"-4"16,0-4-74,0 0-18,5 0 0,-5 0 0,0 0 58,0 0 8,4 0 2,1 0 0,4 4-145,-9-4-29</inkml:trace>
      </inkml:traceGroup>
      <inkml:traceGroup>
        <inkml:annotationXML>
          <emma:emma xmlns:emma="http://www.w3.org/2003/04/emma" version="1.0">
            <emma:interpretation id="{4F0B2C99-3051-4FFE-A2D0-84B12E2F3FA9}" emma:medium="tactile" emma:mode="ink">
              <msink:context xmlns:msink="http://schemas.microsoft.com/ink/2010/main" type="line" rotatedBoundingBox="4725,8952 24961,8432 24991,9601 4755,10121"/>
            </emma:interpretation>
          </emma:emma>
        </inkml:annotationXML>
        <inkml:traceGroup>
          <inkml:annotationXML>
            <emma:emma xmlns:emma="http://www.w3.org/2003/04/emma" version="1.0">
              <emma:interpretation id="{07699DBF-9D3E-4A50-83D7-DD1CFECD37EC}" emma:medium="tactile" emma:mode="ink">
                <msink:context xmlns:msink="http://schemas.microsoft.com/ink/2010/main" type="inkWord" rotatedBoundingBox="4725,8952 6951,8894 6974,9799 4749,9856"/>
              </emma:interpretation>
              <emma:one-of disjunction-type="recognition" id="oneOf11">
                <emma:interpretation id="interp55" emma:lang="en-AU" emma:confidence="0">
                  <emma:literal>factors</emma:literal>
                </emma:interpretation>
                <emma:interpretation id="interp56" emma:lang="en-AU" emma:confidence="0">
                  <emma:literal>Factors</emma:literal>
                </emma:interpretation>
                <emma:interpretation id="interp57" emma:lang="en-AU" emma:confidence="0">
                  <emma:literal>facfors</emma:literal>
                </emma:interpretation>
                <emma:interpretation id="interp58" emma:lang="en-AU" emma:confidence="0">
                  <emma:literal>factor,</emma:literal>
                </emma:interpretation>
                <emma:interpretation id="interp59" emma:lang="en-AU" emma:confidence="0">
                  <emma:literal>factor'</emma:literal>
                </emma:interpretation>
              </emma:one-of>
            </emma:emma>
          </inkml:annotationXML>
          <inkml:trace contextRef="#ctx0" brushRef="#br0" timeOffset="23536.2436">1908 5815 2419,'0'0'53,"0"0"11,0 0 3,0 0 1,4-4-55,1-4-13,8 4 0,-3-4 0,-1-4 105,4 4 19,6 4 3,-1 0 1,0-4-103,5 8-25,-10-8 0,10 8 0,0 0 0,0 0 0,-5 0 0,5 0 0,4 0 0,-4 0 0,4 0 0,-4 0 0,0 0-207,-1 0-46</inkml:trace>
          <inkml:trace contextRef="#ctx0" brushRef="#br0" timeOffset="23345.2301">2185 5431 1958,'-13'-24'87,"8"15"17,5-3-83,-4 0-21,-10 4 0,9 0 0,1-4 130,-1 4 22,-4 0 4,0 0 0,-5-5-58,1 5-12,4-4-2,0 8-1,-5-4-46,5 4-9,0 0-1,0 0-1,0 4-26,-1 0-11,10 0 1,-9 8 0,5 0 26,-5 0 6,4 4 1,1 5 0,-1-1-37,5 4-7,0 0-2,0 9 0,0-1 23,5 4 0,4 5 0,-5 3 0,5 5 0,0-1 0,5 9 0,0-1 0,-5-3 0,0 4 0,5-5 0,-1 1 0,1-9-56,-5 1-6,-4-5-2,4 0 0,0-11-141,0-1-29,-5 8-6,-4-32 0</inkml:trace>
          <inkml:trace contextRef="#ctx0" brushRef="#br0" timeOffset="23896.6203">2563 5674 1324,'0'0'59,"-9"0"12,-4 4-57,-1 0-14,5 0 0,0-4 0,-5 0 266,0 0 50,1 8 11,4-4 1,0 4-198,4 4-40,-9-4-8,5 4-2,9 5-52,-4-5-10,-10 8-2,9-4-1,1 0-15,4 5 0,0 3 0,0-4 0,0-4 0,0 1 0,9-1 0,0-4 0,-4-4-11,4 0 11,0-4-10,0-4 10,0 0-14,0-4 3,-4-4 1,4 0 0,-5-4 1,5-4 0,-4-1 0,0 1 0,-1-4 9,1 0 0,-5 3 0,4 1 0,-4 0 0,5-4 0,-1 8 0,1-4 0,-5 3 20,4 5 5,-4 0 2,0 8 0,0 0 9,0 0 3,0 0 0,0 0 0,0 0-12,5 8-3,0 0 0,-1 9 0,5-1-14,0 4-10,0-4 12,1 0-12,3 5 0,1-1 0,-5 0 0,5-4-9,-5-4-34,4 5-6,1-5-2,0-4 0,-1-8-169,1 4-35,0-8-6</inkml:trace>
          <inkml:trace contextRef="#ctx0" brushRef="#br0" timeOffset="24128.5248">2868 5641 1958,'0'0'87,"0"0"17,0 0-83,-9-4-21,0 4 0,-5 0 0,5 4 158,0 0 27,0 8 6,0 1 1,0-1-92,4 0-17,5 0-4,0 4-1,0 4-42,0 1-8,0 3-1,10-8-1,-6 4-18,5-7-8,5 3 8,-1-4-8,1 0 0,0-4 0,4-4 0,-4 4 0,4-8 0,-4 0-14,4-4 2,5 0 0,-5 0-119,-5-4-23,6-8-5,-6 4-632,1 4-126</inkml:trace>
          <inkml:trace contextRef="#ctx0" brushRef="#br0" timeOffset="24268.1494">3032 5617 1209,'0'0'108,"0"0"-87,0 0-21,0 0 0,0 0 222,0 0 40,9 8 8,0-4 2,5 0-64,0 0-13,-1-4-3,6 0 0,-6 0-102,6 0-21,3 0-4,-3 0-1,3 0-26,-4 4-6,1 0 0,-1 0-1,0-4-31,-4 4 0,-5-4-13,5 0 4,-1-4-171,1 0-33,-5 4-7</inkml:trace>
          <inkml:trace contextRef="#ctx0" brushRef="#br0" timeOffset="24478.5881">3151 5370 2059,'-19'16'91,"10"-8"19,9-8-88,-4 13-22,-1-1 0,1 0 0,-1 4 136,1 0 22,4 0 5,0 1 1,4 7-29,1 0-6,4 5-1,0 3 0,-5 0-102,6 1-26,-1 3 0,0 0 0,4 1 9,1-5-9,0-3 10,-5-1-10,9 0-62,-4-7-18,4-5-4,0-4-1,0 0-171,-4-8-33</inkml:trace>
          <inkml:trace contextRef="#ctx0" brushRef="#br0" timeOffset="24997.8877">3483 5698 2034,'-9'12'90,"9"-12"18,-5 8-86,1 0-22,4 4 0,0-3 0,-5 3 122,5 4 20,5-4 4,-1 4 1,1 0-84,4 1-17,-4-5-3,4 4-1,0-4-21,0-4-4,0 0-1,0-4 0,5 4-8,-5-4-8,-9-4 9,0 0-9,0 0 20,9 0-3,0-4 0,-9 4 0,0 0 11,0-8 3,5 0 0,-5 0 0,-5 0 1,-4-4 0,4-4 0,-4-1 0,0 5-18,0 0-3,-5-4-1,5 0 0,-4 8-10,4 0 0,-5 0 0,5-5 0,0 5-27,4 0-4,5 8-1,0 0 0,0 0-36,0 0-8,0 0-2,0 0 0,0 0-37,0 0-7,0 0-2,5-4 0,4-4 15,0 0 2,-9 8 1,9 0 0,5 0 52,-1 4 10,-4 4 3,1-4 0,3-4 50,-4 8 11,5 0 1,-5-4 1,0-4 48,5 4 10,-5 5 1,5-1 1,-5 4 3,0 0 1,4 4 0,-3-4 0,-1 4-18,-5 1-4,10-5-1,-10 4 0,1 0 1,0-4 0,-1-4 0,1 5 0,-5-13-52,0 0-12,0 0 0,0 0 0,9-9 54,-5 5 8,1-8 2,-5 0 0,0-4-52,0 4-12,0-4 0,0 3 0,0-7 0,0 8 0,4 4 0,1 0 0,0-4 0,-1 4 0,5 0 0,0-5 0,0 1 0,0 0 0,1 0 0,3 4 0,1-4 0,4 4 0,0 0 0,1-1 0,-1 5-144,5-4-31,-1-4-6,1 4-2,0 0-65,-5 0-14,5-4-2,-5 4-561</inkml:trace>
          <inkml:trace contextRef="#ctx0" brushRef="#br0" timeOffset="25262.0467">4129 5585 1544,'0'0'68,"0"0"15,0 0-67,0 0-16,0 0 0,0 0 0,0 0 204,0 0 36,-4 8 8,4-8 2,-9 0-103,0 0-21,4 0-4,5 0-1,-9 4-40,9-4-8,-9 0-1,0 0-1,-5 0-38,10 0-7,4 0-2,-9 4 0,-1 0-44,1 4-8,5 0-3,-5 4 0,9 0 31,-5 0 0,5 1 0,0 3 0,5-4 16,-1 0 8,1-4 3,-1 4 0,5 0-43,1 1-9,-1-1-2,0 0 0,0-4 40,0 4 8,-4 0 2,8-4 0,-8-4-23,4 5 0,-9-9 0,4 8 0,1 4 10,-5-4-2,0-8-8,0 8 12,0 4 18,0-4 3,-5 0 1,-4 0 0,0-4-34,-4 5 0,-1-1 0,0-4 0,1 4-44,-6-4-16,1 0-4,0-4 0,0 4-164,4-4-34</inkml:trace>
        </inkml:traceGroup>
        <inkml:traceGroup>
          <inkml:annotationXML>
            <emma:emma xmlns:emma="http://www.w3.org/2003/04/emma" version="1.0">
              <emma:interpretation id="{DAC941FD-43D5-4C46-A5F8-DE882BD00A03}" emma:medium="tactile" emma:mode="ink">
                <msink:context xmlns:msink="http://schemas.microsoft.com/ink/2010/main" type="inkWord" rotatedBoundingBox="7902,8981 8485,8966 8510,9974 7927,9989"/>
              </emma:interpretation>
              <emma:one-of disjunction-type="recognition" id="oneOf12">
                <emma:interpretation id="interp60" emma:lang="en-AU" emma:confidence="0">
                  <emma:literal>of</emma:literal>
                </emma:interpretation>
                <emma:interpretation id="interp61" emma:lang="en-AU" emma:confidence="0">
                  <emma:literal>ot</emma:literal>
                </emma:interpretation>
                <emma:interpretation id="interp62" emma:lang="en-AU" emma:confidence="0">
                  <emma:literal>off</emma:literal>
                </emma:interpretation>
                <emma:interpretation id="interp63" emma:lang="en-AU" emma:confidence="0">
                  <emma:literal>if</emma:literal>
                </emma:interpretation>
                <emma:interpretation id="interp64" emma:lang="en-AU" emma:confidence="0">
                  <emma:literal>of,</emma:literal>
                </emma:interpretation>
              </emma:one-of>
            </emma:emma>
          </inkml:annotationXML>
          <inkml:trace contextRef="#ctx0" brushRef="#br0" timeOffset="26017.545">5172 5868 1893,'0'0'84,"0"0"17,-9-4-81,4-4-20,1 8 0,-5-4 0,0 0 172,4 4 31,-4-4 5,4 4 2,-4 4-116,0 0-23,9-4-5,-4 12-1,-1-4-23,1 4-5,4 4-1,0 1 0,4 3-26,1-4-10,-1 0 0,5 0 9,0-8-9,1 9 0,3-5 0,-8 0 0,4 0 0,-5-4 0,1 0 0,-5-8 0,9 4 0,-9-4 0,0 0 0,0 0 0,0 0 0,5-4-9,-1-4 9,-8-4 0,-5 0-16,4 0 3,5 0 1,-5-9 0,5 1-9,-4 4-2,-5-4 0,0 3 0,0 1 23,-1 4 12,6-4-2,-5 0 0,4 0-10,1 3 8,8 1-8,-4 0 8,0 0 4,0 4 0,0 8 0,5-4 0,4 0-3,0 0 0,0 4 0,0 0 0,-9 0-9,14 0 10,4 4-10,5 0 10,0-8-10,-5 0 12,5 4-12,-1 0 12,6-4-3,-10-4 0,5-5 0,-5 5 0,0 0-9,0 0 0,-9 4 9,0 0-9,1-4 0,-1 0 0,-5 0 0,1 0 0,-5-4 0,0-1 0,0 1 0,0 0 0,-5-8-12,1 4 0,-5 0 0,-1-5 0,6 1 12,-10 0-8,1-4 8,-1-1-8,0 1 8,1 0 0,-6-1 0,1 1 0,5 0 0,-1 8 0,0 0 8,5 7-8,0 1 20,0 4 0,9 4 0,-5 4 0,1 0-8,4 9-3,4 3 0,5 8 0,5 0-9,-5 13 0,9 3 0,1 5 0,-1 7 0,-4 1 0,4 8 0,5 7 0,-5-3 0,0 0 0,-4 0 0,4-1 0,0-7-9,0-4-4,-4-5-1,4-3 0,-4-9-195,4-3-39,-4-5-8</inkml:trace>
          <inkml:trace contextRef="#ctx0" brushRef="#br0" timeOffset="26169.9049">5350 5969 2106,'0'0'93,"0"0"19,0 0-89,0 0-23,0 0 0,4-4 0,5-4 112,5 4 19,4-4 3,5 4 1,0-4-75,-1 0-14,10 0-3,-4-5-1,8 5-42,-4-4-12,9 4-1,-5-4-1194</inkml:trace>
        </inkml:traceGroup>
        <inkml:traceGroup>
          <inkml:annotationXML>
            <emma:emma xmlns:emma="http://www.w3.org/2003/04/emma" version="1.0">
              <emma:interpretation id="{35DBD999-92C1-4D98-8F98-40F70E6B5FFD}" emma:medium="tactile" emma:mode="ink">
                <msink:context xmlns:msink="http://schemas.microsoft.com/ink/2010/main" type="inkWord" rotatedBoundingBox="9175,9483 9445,9477 9457,9933 9187,9940"/>
              </emma:interpretation>
              <emma:one-of disjunction-type="recognition" id="oneOf13">
                <emma:interpretation id="interp65" emma:lang="en-AU" emma:confidence="0">
                  <emma:literal>p</emma:literal>
                </emma:interpretation>
                <emma:interpretation id="interp66" emma:lang="en-AU" emma:confidence="0">
                  <emma:literal>P</emma:literal>
                </emma:interpretation>
                <emma:interpretation id="interp67" emma:lang="en-AU" emma:confidence="0">
                  <emma:literal>8</emma:literal>
                </emma:interpretation>
                <emma:interpretation id="interp68" emma:lang="en-AU" emma:confidence="0">
                  <emma:literal>B</emma:literal>
                </emma:interpretation>
                <emma:interpretation id="interp69" emma:lang="en-AU" emma:confidence="0">
                  <emma:literal>9</emma:literal>
                </emma:interpretation>
              </emma:one-of>
            </emma:emma>
          </inkml:annotationXML>
          <inkml:trace contextRef="#ctx0" brushRef="#br0" timeOffset="26746.1184">6383 5888 1900,'0'0'169,"0"0"-135,0 0-34,0 0 0,0 0 159,0 0 25,0 8 4,0 0 2,0-4-101,5 5-20,4 3-4,0 4-1,0 0-44,0 4-8,0 5-3,5 3 0,0 0-9,-1 1 0,1-5 9,-5 4-9,0-4 9,-4 1-9,4-13 12,-5 4-12,-4 0 0,0-8 0,0-8 0,5 8 0,-5-8-44,0 0-16,0 0-4,-9-4 0,0 0 34,0-8 6,-5-4 2,5 0 0,-5-4 13,5-1 9,0-3-12,4 0 12,1-5 0,-1 1 0,1 4 0,-1-5 0,10 1 21,-1 0-1,5 4-1,-4-1 0,9 5 40,-10 0 8,5 4 1,0-1 1,0 5-41,5 4-9,-5 4-2,5 4 0,-14 0 24,9-4 5,5 8 1,-5 0 0,0-4-38,4 4-9,-13-4 0,10 8 0,-1 4 0,-5 1 0,1-1 0,-1-4 0,-4 4 0,0 0 0,-4 0 0,-1 0 0,-4 1 0,0-5 0,-5 0 0,1 0 0,-6 0 0,1 0 0,0-4 0,-5 0 0,1 0 0,-1-4 0,5-4 0,-1 0 0,1 4-42,4-8-10,1 0-3,8 0 0,1-8-184,4-1-37</inkml:trace>
        </inkml:traceGroup>
        <inkml:traceGroup>
          <inkml:annotationXML>
            <emma:emma xmlns:emma="http://www.w3.org/2003/04/emma" version="1.0">
              <emma:interpretation id="{36558EAA-68A1-4820-A258-FF2517F5B320}" emma:medium="tactile" emma:mode="ink">
                <msink:context xmlns:msink="http://schemas.microsoft.com/ink/2010/main" type="inkWord" rotatedBoundingBox="10203,9271 11448,9239 11459,9700 10215,9732"/>
              </emma:interpretation>
              <emma:one-of disjunction-type="recognition" id="oneOf14">
                <emma:interpretation id="interp70" emma:lang="en-AU" emma:confidence="0">
                  <emma:literal>are</emma:literal>
                </emma:interpretation>
                <emma:interpretation id="interp71" emma:lang="en-AU" emma:confidence="0">
                  <emma:literal>arc</emma:literal>
                </emma:interpretation>
                <emma:interpretation id="interp72" emma:lang="en-AU" emma:confidence="0">
                  <emma:literal>arê</emma:literal>
                </emma:interpretation>
                <emma:interpretation id="interp73" emma:lang="en-AU" emma:confidence="0">
                  <emma:literal>orre</emma:literal>
                </emma:interpretation>
                <emma:interpretation id="interp74" emma:lang="en-AU" emma:confidence="0">
                  <emma:literal>afe</emma:literal>
                </emma:interpretation>
              </emma:one-of>
            </emma:emma>
          </inkml:annotationXML>
          <inkml:trace contextRef="#ctx0" brushRef="#br0" timeOffset="27303.7447">7649 5827 2649,'0'0'58,"0"0"12,-9-4 2,0 0 4,0 0-61,-1 0-15,-3-4 0,-1 4 0,0-4 107,1 4 18,-10-4 4,5 8 1,0 0-77,4 0-15,-4 8-3,4 0-1,-4 0-18,4 0-4,1 4-1,8 9 0,-4-5-11,4 0 0,-4 4 0,9 1 0,5-1 0,-1 0 0,1-4 0,4 4 0,5-7-16,-5-1 5,0-4 1,5 0 0,-5 0-3,4-4-1,1-4 0,-5 0 0,0-4 2,5 0 1,-5 0 0,-5 0 0,1-8 11,4 0-13,-9-1 5,5-3 8,-5 4-9,4-8 9,-4 0 0,-4 3 0,4 5 0,-5-4 0,1-4 0,-1 4 0,5 4 9,-5-1 3,1 1 0,-1 0 0,1 4 6,4 8 2,0 0 0,0 0 0,0 0-9,0 0-2,0 0 0,0 0 0,9 8-9,-5 4 0,6 0 0,-1 1 0,4-1 0,1 0-11,-5 0 3,5 0 0,-5 4-24,5-8-5,-1 5-1,-4-5 0,5 4-121,-5-8-24,5 0-5,-5 0 0,-9-4-57,13 0-11,-3 0-3</inkml:trace>
          <inkml:trace contextRef="#ctx0" brushRef="#br0" timeOffset="27588.5853">7740 5811 1458,'0'0'64,"0"0"14,0 0-62,0 0-16,-5-4 0,5 4 0,0-8 157,0 8 29,0 0 6,0 0 0,0 0-64,0 0-12,0 0-4,5 8 0,-1 0-52,6 4-12,-1 1-1,-5 3-1,5-4-13,0 0-2,-4 0-1,0 0 0,4 5-11,-5-5-3,1-4 0,-5-8 0,0 0-16,0 0 0,0 0 0,0 0 0,0 0 24,0 0 8,0 0 2,0 0 0,0 0-6,-5-4 0,1-8-1,-5 4 0,4-9-3,0 1-1,1 0 0,-1 0 0,5-4 0,-4 3 0,-1 1 0,5 4 0,0-4-5,0 0-1,0 3 0,5-3 0,-1 0-17,1 4 10,4 0-10,0 0 8,5 0-8,-1-1 0,6 1 0,3 4 0,-3 4-80,3-4-11,1 4-2,4-4-839,1 8-167</inkml:trace>
          <inkml:trace contextRef="#ctx0" brushRef="#br0" timeOffset="28643.1166">8068 5714 1382,'0'8'123,"0"-8"-99,0 0-24,0 0 0,0 0 157,0 0 27,0 0 4,0 0 2,0 0-47,13 0-10,1-4-1,4 0-1,0 4-51,1 0-11,-1 0-1,0 0-1,5-4-27,-5 0-6,0 4-1,0-4 0,5-4-14,-9 4-3,-5 0-1,0-4 0,5 4-5,-5-4-1,0-1 0,-4 5 0,4-4 0,-5 4 0,-4-4 0,5 0 0,-5 0-9,0 8 10,-5-12-10,5 12 10,-4-8-10,-5 4 0,4-4 9,-4 4-9,9 4 0,-9-4 0,-5-5 0,5 5 0,-5 4 0,5 4-15,-4 1 3,-1 3 0,0-4-6,5 4-1,0 4 0,-5 0 0,5-4 5,5 8 1,-1 0 0,5 1 0,0-1 13,5 4-12,-1 0 12,5 1-12,5-1 12,4 0 0,-4-4 0,4 0 0,5-3 0,-5-1 0,5-4 0,0-4 0,4 0 0,0-4 0,5 0-12,0-4 12,0 0-51,0 0-4,-5-4-1,0 0-755,-4-1-151</inkml:trace>
        </inkml:traceGroup>
        <inkml:traceGroup>
          <inkml:annotationXML>
            <emma:emma xmlns:emma="http://www.w3.org/2003/04/emma" version="1.0">
              <emma:interpretation id="{7F1BBC8C-7A32-4C3F-8A5D-23A2DE8C8E05}" emma:medium="tactile" emma:mode="ink">
                <msink:context xmlns:msink="http://schemas.microsoft.com/ink/2010/main" type="inkWord" rotatedBoundingBox="12521,8900 13027,8886 13050,9763 12543,9776"/>
              </emma:interpretation>
              <emma:one-of disjunction-type="recognition" id="oneOf15">
                <emma:interpretation id="interp75" emma:lang="en-AU" emma:confidence="0">
                  <emma:literal>1,</emma:literal>
                </emma:interpretation>
                <emma:interpretation id="interp76" emma:lang="en-AU" emma:confidence="0">
                  <emma:literal>I,</emma:literal>
                </emma:interpretation>
                <emma:interpretation id="interp77" emma:lang="en-AU" emma:confidence="0">
                  <emma:literal>"</emma:literal>
                </emma:interpretation>
                <emma:interpretation id="interp78" emma:lang="en-AU" emma:confidence="0">
                  <emma:literal>b,</emma:literal>
                </emma:interpretation>
                <emma:interpretation id="interp79" emma:lang="en-AU" emma:confidence="0">
                  <emma:literal>"I</emma:literal>
                </emma:interpretation>
              </emma:one-of>
            </emma:emma>
          </inkml:annotationXML>
          <inkml:trace contextRef="#ctx0" brushRef="#br0" timeOffset="28891.8215">9689 5216 1785,'0'0'159,"0"0"-127,0 0-32,0 0 0,0 0 165,0 0 27,0 0 6,0 0 1,0 0-57,0 0-11,4 8-3,1 5 0,-5-1-68,4 4-13,-4 4-3,5 4-1,-1 5-19,1-1-3,-1 0-1,1 5 0,-1-1-20,1 5 8,0-5-8,-1 4 0,1-3 0,-1 3-20,1-7 4,4-5 1,0-8-185,0-4-38,0 4-7</inkml:trace>
          <inkml:trace contextRef="#ctx0" brushRef="#br0" timeOffset="29143.0987">10176 5747 1324,'0'0'118,"0"0"-94,0 0-24,4 8 0,1 0 206,4 0 37,-5 0 7,1 0 2,0 4-61,-5 4-12,4-4-3,-4 5 0,0 3-83,0-4-17,-4 4-3,4-3-1,-10 3-36,6 0-8,-5 0-2,0 4 0,0-3-26,-1-1 0,1 0 0,5-8 0,-1-4-124,5-8-29,0 0-7,0 0 0</inkml:trace>
        </inkml:traceGroup>
        <inkml:traceGroup>
          <inkml:annotationXML>
            <emma:emma xmlns:emma="http://www.w3.org/2003/04/emma" version="1.0">
              <emma:interpretation id="{0647C9B7-6FF8-4C39-BDE1-7B9A5012DC72}" emma:medium="tactile" emma:mode="ink">
                <msink:context xmlns:msink="http://schemas.microsoft.com/ink/2010/main" type="inkWord" rotatedBoundingBox="13506,9187 14143,9170 14161,9879 13524,9895"/>
              </emma:interpretation>
              <emma:one-of disjunction-type="recognition" id="oneOf16">
                <emma:interpretation id="interp80" emma:lang="en-AU" emma:confidence="0">
                  <emma:literal>n,</emma:literal>
                </emma:interpretation>
                <emma:interpretation id="interp81" emma:lang="en-AU" emma:confidence="0">
                  <emma:literal>n;</emma:literal>
                </emma:interpretation>
                <emma:interpretation id="interp82" emma:lang="en-AU" emma:confidence="0">
                  <emma:literal>n.</emma:literal>
                </emma:interpretation>
                <emma:interpretation id="interp83" emma:lang="en-AU" emma:confidence="0">
                  <emma:literal>n/</emma:literal>
                </emma:interpretation>
                <emma:interpretation id="interp84" emma:lang="en-AU" emma:confidence="0">
                  <emma:literal>n)</emma:literal>
                </emma:interpretation>
              </emma:one-of>
            </emma:emma>
          </inkml:annotationXML>
          <inkml:trace contextRef="#ctx0" brushRef="#br0" timeOffset="29758.1354">10681 5577 2419,'0'-17'107,"0"17"22,0-4-103,0 4-26,-5-4 0,5 4 0,0 0 108,0-4 16,0 4 3,0 0 1,0 0-64,0 0-12,0 0-2,0 0-1,0 0-36,5 16-13,0 1 9,-1-5-9,-4-12 14,5 16-2,-1 0-1,1 0 0,-5 0-11,4-3 0,-4-13 0,5 12 0,-5-12-49,0 0-12,0 0-3,0 0 0,0 0 52,0 0 12,0 0 0,0 0 0,0 0 0,0 0 0,0-12 0,4 4 0,-4-5 0,0 1 0,0-4 0,5 4 0,0-4 20,-1 4 6,-4-1 2,5 1 0,-5 0-12,9 4-3,0-4 0,0 0 0,5 8 8,-1 0 2,1 0 0,0 4 0,-1 0-9,5 0-2,-4 4 0,0 0 0,-1 4 2,-3 0 0,-1 4 0,4 0 0,1-4-14,-5 4 11,0 5-11,0-5 10,0 4-10,5-4 0,-9 4 0,4 0 0,0 1-41,0-1-1,0 0 0,0-8 0,0 0-129,-9-8-25,5 4-6,-1 4-955</inkml:trace>
          <inkml:trace contextRef="#ctx0" brushRef="#br0" timeOffset="29948.8523">11282 5751 2052,'0'0'91,"0"0"18,0 0-87,0 0-22,0 0 0,0 0 0,0 0 142,5 8 24,-1 8 5,1-4 1,-1 4-68,1 0-14,-1 5-2,1-1-1,-1 0-40,-4 4-8,5 1-2,-5-1 0,0 4-20,0-3-4,0 3-1,0 4 0,-5-7-28,5 3-5,-4 0-2,4 1-900,0-9-180</inkml:trace>
        </inkml:traceGroup>
        <inkml:traceGroup>
          <inkml:annotationXML>
            <emma:emma xmlns:emma="http://www.w3.org/2003/04/emma" version="1.0">
              <emma:interpretation id="{B0C607FE-F024-44C2-9CAD-57475955C572}" emma:medium="tactile" emma:mode="ink">
                <msink:context xmlns:msink="http://schemas.microsoft.com/ink/2010/main" type="inkWord" rotatedBoundingBox="14669,8906 15378,8888 15392,9455 14684,9473"/>
              </emma:interpretation>
              <emma:one-of disjunction-type="recognition" id="oneOf17">
                <emma:interpretation id="interp85" emma:lang="en-AU" emma:confidence="0">
                  <emma:literal>5</emma:literal>
                </emma:interpretation>
                <emma:interpretation id="interp86" emma:lang="en-AU" emma:confidence="0">
                  <emma:literal>4</emma:literal>
                </emma:interpretation>
                <emma:interpretation id="interp87" emma:lang="en-AU" emma:confidence="0">
                  <emma:literal>F</emma:literal>
                </emma:interpretation>
                <emma:interpretation id="interp88" emma:lang="en-AU" emma:confidence="0">
                  <emma:literal>K</emma:literal>
                </emma:interpretation>
                <emma:interpretation id="interp89" emma:lang="en-AU" emma:confidence="0">
                  <emma:literal>f</emma:literal>
                </emma:interpretation>
              </emma:one-of>
            </emma:emma>
          </inkml:annotationXML>
          <inkml:trace contextRef="#ctx0" brushRef="#br0" timeOffset="30576.7173">11847 5573 1958,'0'0'87,"0"0"17,0 0-83,0 0-21,0 0 0,0 0 0,0 0 154,0 0 26,9 0 6,-9 0 1,0 0-87,9 0-18,-5 0-3,5 4-1,1 4-50,-6 4-9,5 0-3,0 4 0,0 4-16,-4 1 0,-1 3 0,6-4 0,-6-8 0,1 0 0,-1 5 0,1-1-9,-5-8 9,4 4-12,-4-12 12,0 0-12,0 0 12,0 0-12,0 0 12,0 0-12,0 0 12,-9-8-10,9-4 10,0 12-10,-4-8 10,-1-4 0,5-5 0,-4 1 0,4-4 0,-5 4 0,5-9 10,-5 5-10,10 0 17,-5 0-2,0 0-1,5-1 0,-1 5 3,1 0 1,-1 0 0,1 8 0,-1-5 4,5 5 1,1 0 0,-1 4 0,-9 4-7,9 4 0,4-4-1,1 8 0,4-4-15,-9 9 11,1-5-11,3 4 10,5 0-10,-8 4 0,-1 0 9,-5 1-9,10 7-14,-5-4-7,0 4-2,0 1 0,0-5 23,-4-4-9,-1 0 9,1-8 0,-1 0-158,-4-8-25,0 0-5,0 0-616,0 0-124</inkml:trace>
          <inkml:trace contextRef="#ctx0" brushRef="#br0" timeOffset="30891.4249">12133 5237 1958,'0'0'87,"0"0"17,0 0-83,0 0-21,0 0 0,19-8 0,-6 3 156,1 1 26,0 0 6,4 4 0,-5 0-59,6-4-12,-19 4-2,18 0-1,-18 0-26,18 0-6,-18 0-1,14 4 0,-14-4-65,0 0-16,0 0 0,18 4 0,-18-4 0,0 0 0,9 13 0,0 3 0,-9 0 9,0-4-1,0 0-8,-4 0 12,-1-4-25,5 1-6,-5-5-1,1 0 0,4 4 20,-5-4 17,5-4-3,0 0-1,0 0-36,0 0-7,0 0-2,0 0 0,0 0 32,0 0 0,19 0 0,-1 0 0,0-4 0,0 0 0,0 0 0,1 0 0,3-4-12,-3 3-2,3-3-1,1 4 0,-5-8-208,10 4-41</inkml:trace>
        </inkml:traceGroup>
        <inkml:traceGroup>
          <inkml:annotationXML>
            <emma:emma xmlns:emma="http://www.w3.org/2003/04/emma" version="1.0">
              <emma:interpretation id="{76E771B7-41CA-4341-BF1B-4BD1D902BD4E}" emma:medium="tactile" emma:mode="ink">
                <msink:context xmlns:msink="http://schemas.microsoft.com/ink/2010/main" type="inkWord" rotatedBoundingBox="16225,8795 18124,8747 18141,9400 16242,9449"/>
              </emma:interpretation>
              <emma:one-of disjunction-type="recognition" id="oneOf18">
                <emma:interpretation id="interp90" emma:lang="en-AU" emma:confidence="0">
                  <emma:literal>which</emma:literal>
                </emma:interpretation>
                <emma:interpretation id="interp91" emma:lang="en-AU" emma:confidence="0">
                  <emma:literal>Which</emma:literal>
                </emma:interpretation>
                <emma:interpretation id="interp92" emma:lang="en-AU" emma:confidence="0">
                  <emma:literal>wh.-eh</emma:literal>
                </emma:interpretation>
                <emma:interpretation id="interp93" emma:lang="en-AU" emma:confidence="0">
                  <emma:literal>wh.-ch</emma:literal>
                </emma:interpretation>
                <emma:interpretation id="interp94" emma:lang="en-AU" emma:confidence="0">
                  <emma:literal>wh.-d</emma:literal>
                </emma:interpretation>
              </emma:one-of>
            </emma:emma>
          </inkml:annotationXML>
          <inkml:trace contextRef="#ctx0" brushRef="#br0" timeOffset="31928.0485">13408 5415 691,'0'0'61,"0"0"-49,0 0-12,0 0 0,0 0 383,0 0 73,0 0 16,0 12 2,0-4-299,-4 4-60,4 4-12,0 0-3,0 1-66,0 3-14,4 4-2,-4 0-1,5-3-17,-1 3 0,5 0 0,0-4 0,1 1 0,-1-1 0,0-4 0,0 0 0,0 0-12,0-7 12,0-5-13,0 4 5,-9-8-24,0 0-5,0 0-1,0 0 0,0 0 38,5-8 0,-5 8 0,0-13 0,-5-3 0,5 4 12,0 0 0,5 0 0,-5-4-12,0 8-17,0-5 4,0 13 1,4-8 12,-4 8 0,0 0 0,0 0 0,0 0 0,14 0 0,-14 0 0,9 8 0,5 1 0,-5-1 0,5 0 0,-1 0 0,-4-4 20,10 0 0,-6 0 0,1 0 0,0-4 7,-5 0 1,4 0 1,1-4 0,-5 0-1,0 0-1,0-4 0,0 4 0,1-4-17,-6 0-10,1-1 12,-1-3-12,1 8 0,-5-4-22,0 0 3,0 0 1,4-4-56,-4 0-11,0 0-3,0-1-714,0-3-143</inkml:trace>
          <inkml:trace contextRef="#ctx0" brushRef="#br0" timeOffset="32295.884">13736 5176 2073,'0'0'45,"0"0"10,0 0 1,0 0 4,0 0-48,0 0-12,0 0 0,0 0 0,0 0 114,9 8 21,0-4 4,0 8 1,0 0-45,0 5-9,1-1-2,3 4 0,-4 0-67,5 4-17,0-3 0,-1 7 0,-4 0 34,5 1 3,-5 3 1,5-4 0,0 5-29,-5-5-9,0 4 0,4-7 0,-3-5 0,-1-4-17,0-4 1,0 0 1,0-3-21,-5-1-4,1-8 0,-5 0-1,0 0-6,9-8-1,-4-1 0,-1-3 0,1 0 48,-1-4 8,-4-4 3,5 0 0,-1 3 1,1-3 1,0 0 0,-1 4 0,-4-1 11,5 1 1,-1 0 1,1 0 0,-5 0-10,4 8-1,5 0-1,-4-1 0,-5 9 40,0 0 8,9 0 2,5 4 0,-5 1-29,5-1-6,-5 8-1,0 0 0,4 4-17,1-4-11,0 4 12,-1-3-12,-4 3-20,1 4-12,-6 0-1,5 0-1,5-3 34,-5-5 0,-4 0 0,4-4 0,0 0-185,0 0-31,0 0-5,-9-8-2,0 0-53,0 0-10,0 0-2,18-4-1</inkml:trace>
          <inkml:trace contextRef="#ctx0" brushRef="#br0" timeOffset="32413.5686">14351 5435 576,'0'0'51,"0"0"-41,0 0-10,0 0 0,0 0 293,0 0 57,0 0 11,0 0 3,0 0-201,9 4-40,0 0-8,4 8-2,1-4-66,0 0-14,-5 4-2,0 1-1,5-1-30,-1 0-20,1 0 4,-5-4-1036</inkml:trace>
          <inkml:trace contextRef="#ctx0" brushRef="#br0" timeOffset="32580.0672">14487 5403 1209,'0'0'53,"0"0"12,0 0-52,0 0-13,0 0 0,0 0 0,5-9 153,-1 1 28,5 0 6,1 4 1,-1 4-140,4 0-27,1 0-5,0 0-2,-1 4-57,-4-4-11,5 4-2,4-4-748</inkml:trace>
          <inkml:trace contextRef="#ctx0" brushRef="#br0" timeOffset="32785.5989">14792 5394 403,'0'0'36,"0"0"-36,0 0 0,9-4 0,-9 4 373,0 0 68,0 0 14,0 0 2,0 0-219,-9-4-44,0 0-9,9 4-1,-9 4-82,0-4-16,-5 0-3,5 0-1,0 4-37,0 4-7,0 1-2,0 3 0,-5-4-25,10 0-11,-1 4 8,5 4-8,-5-4 0,10 5 0,0 3 0,-1-4 0,5 0 0,0 0-11,5 5 11,0-9-8,4-4-8,0 0-2,0-4 0,0 0 0,5-4-26,0 0-4,-5-4-2,0-4 0,5 4-185,-5-8-37</inkml:trace>
          <inkml:trace contextRef="#ctx0" brushRef="#br0" timeOffset="33066.6263">15029 5115 460,'-9'-8'20,"9"8"5,-9-4-25,4-4 0,-4 0 0,0 0 0,4 0 468,5 8 89,0 0 18,0 0 3,0 0-380,0 16-76,0-4-15,5 12-3,-5 1-59,5 3-11,4-4-2,0 9-1,0 3-20,0 0-11,-4 1 12,4-1-12,0-3 13,-5 3-4,1-4-1,4 1 0,0-9 1,0 0 0,-4-3 0,-1-5 0,5 4-9,-4-12 0,4 0-10,-9-8 10,0 0-8,9-4 8,0-8 0,5 4-9,-10-4 9,6 0 11,-6 0-3,5 3 0,0-3 8,-4 4 2,-1 0 0,-4 8 0,10-4 16,-10 4 3,9 0 1,0 4 0,0 4-24,5 0-5,-5 4-1,0 1 0,4-1-76,1 0-16,0 0-4</inkml:trace>
        </inkml:traceGroup>
        <inkml:traceGroup>
          <inkml:annotationXML>
            <emma:emma xmlns:emma="http://www.w3.org/2003/04/emma" version="1.0">
              <emma:interpretation id="{C7DEED84-F715-44D5-9FB3-5FB21282089F}" emma:medium="tactile" emma:mode="ink">
                <msink:context xmlns:msink="http://schemas.microsoft.com/ink/2010/main" type="inkWord" rotatedBoundingBox="19032,8686 22384,8600 22403,9352 19051,9438"/>
              </emma:interpretation>
              <emma:one-of disjunction-type="recognition" id="oneOf19">
                <emma:interpretation id="interp95" emma:lang="en-AU" emma:confidence="0">
                  <emma:literal>contradicts</emma:literal>
                </emma:interpretation>
                <emma:interpretation id="interp96" emma:lang="en-AU" emma:confidence="0">
                  <emma:literal>ionlracoticts</emma:literal>
                </emma:interpretation>
                <emma:interpretation id="interp97" emma:lang="en-AU" emma:confidence="0">
                  <emma:literal>ionlraaticts</emma:literal>
                </emma:interpretation>
                <emma:interpretation id="interp98" emma:lang="en-AU" emma:confidence="0">
                  <emma:literal>ionrlraaticts</emma:literal>
                </emma:interpretation>
                <emma:interpretation id="interp99" emma:lang="en-AU" emma:confidence="0">
                  <emma:literal>iontraaticts</emma:literal>
                </emma:interpretation>
              </emma:one-of>
            </emma:emma>
          </inkml:annotationXML>
          <inkml:trace contextRef="#ctx0" brushRef="#br0" timeOffset="34058.2674">16213 5492 864,'27'-4'76,"-27"4"-60,0 0-16,0 0 0,0 0 336,0 0 65,0-9 13,0 9 2,0 0-218,0 0-44,0 0-9,0 0-1,-5-4-73,5 4-15,0 0-2,0 0-1,0 0-33,5 17-8,0-5 0,4 4-1,4 0-11,-4 4 10,1 1-10,-1-5 10,4 0-10,-4 0 0,-4-4-10,4 0 10,0 1-108,5-5-16,9 0-4,-10-4 0,-13-4 13,14 4 3,4-4 0,-4-8 0,-1 4-49,-3-4-10,3-5-1,1 5-1,0-8 31,-5 4 6,-5 0 2,1 0 0,-1 4 92,-4 0 18,0 8 4,0-13 1,5 5 140,-5 8 28,-5-4 6,1 0 1,-5 0 4,9 4 2,0 0 0,0 0 0,-9 4-48,9-4-10,0 0-1,4 8-1,-4 4-38,0-3-8,5-1-2,8 4 0,1-8-28,0 0-6,-10 0 0,10 0-1,4 0-4,-4 0-1,-5 0 0,4 0 0,-3-4 3,3 0 1,-4-4 0,-9 4 0,9-4 2,1 0 1,-1 0 0,-9 4 0,0 0-7,-5-12-2,5 0 0,0 4 0,0 0-2,-4-1-1,-6 1 0,-3 0 0,4 4-9,-5-4-9,-9 0 9,5 4-13,4 0-36,1 0-7,-1 4-2,-4 0 0,0-4-5,4 0-1,5 0 0,0 4 0,-9 0-104,8-4-20,10 4-5,0 0-1,0 0 52,5-8 10,9-5 3,-5 1 0,4 4-7,1 0-2,0 0 0,4 4 0,0 0 126,0-4 26,-9 4 5,10 0 1,-1 0 78,-4 4 16,4 8 3,-9-4 1,5-4 34,-5 4 8,9 0 0,0 4 1,-4-4-22,-1 8-5,-4-4-1,1 4 0,-6 5-53,1-5-10,4 4-2,4-4-1,-8 0-33,4 0-6,-4-4-2,4 5 0,4-1-15,-3 0-3,-6 0-8,1-4 12,-5-8-12,0 0-8,0 0 8,0 0-13,0 0 27,0 0 6,0 0 0,4-8 1,-4 0-4,0-4-1,5-4 0,-5 3 0,0 1-2,0-4-1,4 0 0,1 4 0,4-4 4,0 3 1,-9-3 0,9 4 0,9 0-18,-4 4 0,-9 4 0,-5 4-9,0 0 47,0 0 10,18 0 1,-5 4 1,-13-4-35,10 12-7,8 0-8,-5 4 11,-8-3-11,9 3 0,-1-4-10,1 4 10,4-8-98,-4 8-14,0-8-2,4 9-1,0-9-114,-4 4-23</inkml:trace>
          <inkml:trace contextRef="#ctx0" brushRef="#br0" timeOffset="34254.5422">17141 5512 2260,'0'-24'50,"0"15"10,-4 1 3,4 0 0,4 0-51,-4 8-12,0 0 0,0 0 0,5-8 140,4 0 26,-9 8 5,9-8 1,5 4-87,4 0-17,0 0-3,1 0-1,-1 4-2,0 0-1,5 0 0,-5 0 0,0-4-42,0 0-9,-4 4-2,4 0 0,-4 0-8,0 0-12,-14 0 2,18 0 1,-5 0-113,-13 0-22,0 0-5,14 4-747,-14-4-148</inkml:trace>
          <inkml:trace contextRef="#ctx0" brushRef="#br0" timeOffset="34455.0215">17264 5144 2358,'0'0'52,"-4"-9"10,-10 9 2,5 0 3,-5-8-54,5 4-13,9 4 0,-4-4 0,-5 0 134,9 4 24,0 0 5,0 0 1,0 0-92,4 12-17,5 0-4,0 9-1,1 11-15,3 0-3,-4 5-1,5-1 0,0 1-19,-5-1-3,4 1-1,-4-1 0,5-4-17,0-3-4,-1-1-1,6-4 0,-6-3-107,1 3-22,0-4-4,-1 0-1,-4-8-72,1-3-16,-1-5-2,0 0-1</inkml:trace>
          <inkml:trace contextRef="#ctx0" brushRef="#br0" timeOffset="34988.2092">17560 5524 633,'0'0'56,"0"0"-44,0 0-12,0 0 0,0 0 232,0 0 44,5 8 8,-1 4 3,1 0-125,0 0-25,-5 1-5,0-13 0,4 8-44,-4-8-8,5 12-1,-5-12-1,0 0 30,0 0 5,0 0 2,0 0 0,0 0-44,0 0-9,0 0-2,0-4 0,4-4-34,-4-4-7,5-1-2,-5 1 0,0-4-8,0-4-1,4 4-8,-4 4 12,5-1-12,-1 1-13,1 4 2,4 0 1,0-4-41,0 4-8,5 0-1,4 4-1,-4 0-54,9 0-10,-5 0-3,5-1 0,-5 1-106,5 4-22,-5 0-4,0-4 0,-4 4 160,-1-4 33,1 4 7,0-4 0,-5 4 100,-9 0 19,0 0 4,0 0 1,0 0 124,0 0 24,0 0 6,0 0 1,0 0-52,0 0-11,0 0-1,0 0-1,-5 4-70,-4-4-15,4 8-2,-4-4-1,5 1-34,-5-1-6,0 4-2,4-4 0,1 4-16,-6-4-8,-3 4 0,-1 4 8,5 0-20,0 0-5,9 1-1,-5 3 0,5-4 18,-4 4 8,4-4-8,0 0 12,0 9-12,4-5-10,1 0 2,-1-4 0,1-4 8,-5-8 0,0 0 0,18 4 0,-4-4-10,0-4-3,-1 0-1,-4-4 0,5 0 14,0 0 0,-1-8 0,-4 4 0,0-1 16,5 1 0,-9 0 0,4 0 0,0 0 15,0 0 2,0 0 1,-4 3 0,-1 1 0,-4 8 0,0 0 0,0 0 0,0 0-18,0 0-3,14 4-1,4 0 0,-18-4-12,14 9 0,-1-1 0,1 0 0,0 4-88,-1 4-13,-4-4-3,5 0-1,0 0-191,-1-3-37</inkml:trace>
          <inkml:trace contextRef="#ctx0" brushRef="#br0" timeOffset="35221.2912">18243 5358 1036,'-9'28'92,"9"-28"-73,-9 8-19,9-8 0,-4 4 311,-6 5 58,6 3 12,-5 0 3,9-12-197,-5 8-39,-4 4-8,9-12-2,-4 12-86,4 0-16,0 1-4,0 3-1,0-4-20,4 4-11,1-4 12,4 4-12,-5-8 0,5 5 0,1-9 0,-1 4 0,4-8 0,1 0 0,0-4 0,-1 0 0,1 4 0,0 0 0,-1-8 0,1-1 0,-5-3-16,0 4-3,5-4-1,-1 4 0,-3-4-43,3 4-9,-4-4-1,0-1-1173</inkml:trace>
          <inkml:trace contextRef="#ctx0" brushRef="#br0" timeOffset="35387.1663">18416 5358 748,'0'0'67,"0"0"-54,0 0-13,0 0 0,0 0 304,0 0 59,0 0 11,0 0 2,0 0-156,14 0-31,0 0-6,4 0-2,-9 0-80,9 0-16,-4-4-3,4 4-1,-4 0-28,-1-4-5,1 0-2,4 0 0,-4 0-35,-1 0-11,-3 0 0,3 4 0,-4-4-99,0-4-26,1 4-6,3-1-1169</inkml:trace>
          <inkml:trace contextRef="#ctx0" brushRef="#br0" timeOffset="36849.9392">18394 5415 230,'0'0'20,"0"0"-20,0 0 0,0 0 0,0 0 132,0 0 23,0 0 4,0 0 1,0 0-26,0 0-5,0 0-1,0 0 0,0 0-11,0 0-2,0 0-1,0 0 0,0 0-29,0 0-5,0 0-2,0 0 0,0-8 14,0 8 2,0 0 1,-10-4 0,6-5-52,4 9-11,-9-4-1,9 4-1,0 0-11,-9 0-3,0 0 0,9 0 0,-10 4-1,10-4-1,-9 0 0,0 0 0,0 9-14,0-5 9,4 0-9,-4 4 8,5 0-8,-5-4 0,4 0 0,1 4 0,-1 0 0,-4 0 0,4-4 0,1 4 0,-1 0 0,5 1 0,-4-1 0,4 4 0,0 0 0,0-4 0,0-8 0,4 12 0,-4-12 0,5 8 8,-1 4-8,-4-12 8,0 8 1,0-8 0,0 0 0,9 9 0,-9-9 9,0 0 2,10 4 0,-1-4 0,0-4-4,4 0 0,1-5 0,-5 1 0,0-4-16,0 4 0,1-8 0,-1 4 0,-5 0-39,1-5-11,-1 5-2,5 0-1,-9-4-38,5 4-7,0-4-2,-5-1 0,0 5-52,0-4-12,0 0-1,0 0-1,-5-4-18,0-1-4,5 1-1,-4 0 0,-1 0 123,-4-1 25,5 5 5,-5-4 0,-1 0 162,-3-1 32,4 1 6,-5 4 2,5-4 18,-5 0 3,1 7 1,-1-3 0,5 8-36,0-4-6,4 8-2,5 4 0,-9-4-40,9 4-8,0 0-1,0 0-1,-4 4-34,4-4-6,0 0-2,0 16 0,0 4-18,4 1-4,1 3-1,4 4 0,0 1-17,0 3-3,5 0-1,-1 9 0,5-1-8,-4 1 12,4-1-12,1 1 12,3-1-12,-8-3 0,4-1 0,0-4 0,-4-3-24,4-1-6,-4-8-2,4 0 0,0-3-89,-4-5-19,4-8-3,-4 4-1,0-8-66</inkml:trace>
          <inkml:trace contextRef="#ctx0" brushRef="#br0" timeOffset="37284.8253">18539 5200 1267,'0'0'112,"0"0"-89,-9 0-23,9 0 0,0 0 263,0 0 48,-4 0 9,4 0 3,0 0-179,0 0-35,0 0-7,0 0-2,0 0-80,0 0-20,0 0 0,4 8 0,5 0-55,0 0-15,0 5-3,1-5-1,3 0-190,1 0-37,4 4-8</inkml:trace>
          <inkml:trace contextRef="#ctx0" brushRef="#br0" timeOffset="37115.0194">18567 5407 230,'0'0'10,"0"0"2,0 0-12,0 0 0,0 0 0,0 0 0,0 0 424,0 0 81,0 0 17,0 0 3,0 0-298,9 4-60,0 4-12,0 0-3,-5-4-52,-4-4-10,9 8-2,-4 0-1,0 8-46,4-4-9,-9 1-1,9-1-1,-5 4-22,1 0-8,-1-4 0,6 0 0,-6 0-10,1-3-8,-1-1-2,-4-8 0,0 0-112,0 0-22,0 0-5,9 4-641,-9-4-129</inkml:trace>
          <inkml:trace contextRef="#ctx0" brushRef="#br0" timeOffset="37521.2555">18853 5346 1652,'0'0'73,"0"0"15,0 0-70,0 0-18,0 0 0,0 0 0,-4 0 189,-1 0 35,-4-4 6,5 4 2,-6 4-93,1-4-19,9 0-3,-4 4-1,-5 0-54,4 4-11,-4-4-3,9 8 0,-4 4-25,4-3-6,-5-1-1,10 4 0,-5 0-16,4-4 0,5 0 8,-4 1-8,4-1 0,4 0 0,-3 0 0,3-4 0,-4 0 0,0-4 0,5-4 0,4 0-9,-4 0-1,4-4 0,-4-4 0,0 0 0,-1 0-28,1 0-6,-1-4 0,-3-1-1,-6 5-115,1-4-22,-1-4-5,-4 4-568,-4 4-113</inkml:trace>
          <inkml:trace contextRef="#ctx0" brushRef="#br0" timeOffset="37692.3857">18908 5366 230,'0'0'20,"0"0"-20,0 0 0,0 0 0,0 0 349,0 0 66,0 0 13,0 0 2,0 0-179,14 0-36,-1-4-7,1 0-2,-5 4-86,9 0-16,0-4-4,5 4-1,-5 0-11,5-8-1,-5 0-1,10 4 0,-5-4-43,-1 4-9,-4 0-2,1 0 0,3-5-32,-3 5 0,-10-4 0,4 0 0,1 4-105,0 0-19,-1-4-3,1 4-1,-14 4-104,0 0-22,5-8-4</inkml:trace>
          <inkml:trace contextRef="#ctx0" brushRef="#br0" timeOffset="38159.2043">19081 4937 864,'0'0'38,"0"0"8,-5-8-37,5 8-9,0 0 0,0 0 0,-9 4 378,9-4 74,0 0 14,5 16 3,-5 0-281,0 5-57,4-1-11,1 0-3,0 0-49,-1 5-11,5 3-1,0 8-1,0-3-27,1-1-6,-10 5-1,9-5 0,-5 0-21,5 1 0,5-5 0,0-4 8,-1-3-43,10-5-8,0 0-1,0-4-1,-5-4-151,5 0-31,-1-4-5,1-4-2,0 0-11,-5 0-3,-4-4 0,-1 4 0,-13 0 147,19-12 29,-6 0 5,-13 12 2,9-8 99,0-4 20,-4-4 4,-5-1 1,0 1 89,0 4 19,-5 0 3,1 0 1,-5 0-11,0 4-3,0-5 0,-5 9 0,0 0-77,5 0-15,0 4-3,4 0-1,1 4-29,-1-4-5,1 0-2,4 8 0,0 1-25,4-1 0,5 0-14,-4 0 5,9 4 9,-5 4 0,4-4 0,1 0 0,0 1 16,4-1 4,-4 0 2,-1 0 0,1 0 6,-5 0 0,0 0 1,5 1 0,-10-5 1,5 0 0,1 4 0,-6-4 0,-4-8-10,0 0-3,0 12 0,-4-4 0,-6 4-6,1-4-2,5 1 0,4-9 0,-14 8-9,1-4 0,-1 4-10,0-4 10,5-4-108,0 0-16,-5-8-4,5-4-732,0-1-148</inkml:trace>
        </inkml:traceGroup>
        <inkml:traceGroup>
          <inkml:annotationXML>
            <emma:emma xmlns:emma="http://www.w3.org/2003/04/emma" version="1.0">
              <emma:interpretation id="{0F36EA81-C14A-4FAB-8306-CBCD1EA9A9B4}" emma:medium="tactile" emma:mode="ink">
                <msink:context xmlns:msink="http://schemas.microsoft.com/ink/2010/main" type="inkWord" rotatedBoundingBox="23173,8568 24963,8522 24978,9108 23188,9154"/>
              </emma:interpretation>
              <emma:one-of disjunction-type="recognition" id="oneOf20">
                <emma:interpretation id="interp100" emma:lang="en-AU" emma:confidence="0">
                  <emma:literal>that</emma:literal>
                </emma:interpretation>
                <emma:interpretation id="interp101" emma:lang="en-AU" emma:confidence="0">
                  <emma:literal>-that</emma:literal>
                </emma:interpretation>
                <emma:interpretation id="interp102" emma:lang="en-AU" emma:confidence="0">
                  <emma:literal>thal</emma:literal>
                </emma:interpretation>
                <emma:interpretation id="interp103" emma:lang="en-AU" emma:confidence="0">
                  <emma:literal>thot</emma:literal>
                </emma:interpretation>
                <emma:interpretation id="interp104" emma:lang="en-AU" emma:confidence="0">
                  <emma:literal>tha-1</emma:literal>
                </emma:interpretation>
              </emma:one-of>
            </emma:emma>
          </inkml:annotationXML>
          <inkml:trace contextRef="#ctx0" brushRef="#br0" timeOffset="38549.5513">20356 5435 2480,'0'0'110,"0"0"22,4-8-105,-4 8-27,14-8 0,0 4 0,-5-4 124,9 4 19,5-5 4,-1 5 1,1-4-61,0 0-12,0 0-3,0 4 0,4 0-29,-9 4-7,5-4 0,-5 4-1,5 0-35,0 0-14,-5 0 1,0 0 0,-4 0-23,-1-4-4,6 0 0,-6 4-1,-4-4-167,5 0-32,-5 0-8</inkml:trace>
          <inkml:trace contextRef="#ctx0" brushRef="#br0" timeOffset="38752.4821">20483 4970 1094,'0'0'97,"0"0"-77,0 0-20,0 0 0,0 0 283,0 0 53,0 0 10,0 0 2,14 4-171,-5 0-34,-4 8-7,-1 0-2,5 4-75,0 4-15,-4-3-4,4 3 0,0 8-28,0 4-12,0 1 8,5-1-8,-5 5 0,5 3-16,-5-12 3,0 5 0,5-5-122,-1-4-24,1-7-5,-5-1-980</inkml:trace>
          <inkml:trace contextRef="#ctx0" brushRef="#br0" timeOffset="39402.3028">20643 5026 633,'0'0'28,"0"0"6,4 4-34,1-4 0,-1 0 0,1 4 0,-1 4 419,5 0 77,5 1 15,0-1 3,-1 12-345,1 0-69,0 0-13,-1 5-3,1-1-50,4 0-10,-9 0-1,5 1-1,0 3-13,-1-4-9,-4 5 12,1-5-12,-6-4 8,5 0-8,5-3 0,-5-1 0,0 0 0,0-8 0,0-4 0,5-4 0,-9 0-8,4 0 8,0 0-13,0-8 5,5-4 8,-5 0 11,0-4-3,4 3 0,-8-3 27,4-4 5,5 4 0,4 0 1,-4-1 3,-1 1 0,5 0 0,-4 4 0,4 4-15,-9 4-2,5-4-1,0 8 0,-5 0-14,5 0-2,-5 4-1,0 4 0,0 0-9,-5 4 0,1 4 9,4-4-9,0 9 0,5-5-13,-1 0 1,1 0 1,4 0-36,-4-3-7,4-5-2,0 0 0,1 0-48,-1-4-9,0 0-3,5 0 0,-5-4-34,5-4-7,-5 4-2,-4-4 0,4 0 61,-4-4 12,-1 0 2,1 0 1,-5-1 83,0 1 17,-4-4 3,4 4 1,-5 0 53,-4 0 10,0 0 3,0 0 0,0 8 58,0-8 12,-4 0 3,-1-5 0,-9 5-71,5-4-13,-4 8-4,-1 0 0,0 0-37,-4 4-8,5 0-2,-1 4 0,0-4-14,1 8-3,3-4-8,1 8 12,0-4-12,0 5 0,5-5 0,-1 0 0,5 0-9,0 4 9,5 0 0,-1-4-9,-4-8 9,5 8 0,-5-8 0,9 8 0,-5 1 0,-4-9 0,14 0 0,0 0 0,-1 0 13,1-5-1,0-3-1,-1 4 0,1-4 12,0 0 2,-5 4 1,4-4 0,1 4 4,0 4 1,-5 0 0,4 0 0,1-4-12,0 4-3,-5 4 0,0 4 0,5-4-6,-1 4-2,1 0 0,0 0 0,-1-4-8,1 5 0,4-5 0,0 0 0,1 0-32,-6-4-8,5 4-1,-4 0-1,-5-4-218,0 0-44</inkml:trace>
          <inkml:trace contextRef="#ctx0" brushRef="#br0" timeOffset="39588.9518">21799 5229 1209,'0'24'53,"0"-24"12,0 0-52,0 0-13,0 0 0,0 0 0,9-4 360,5 0 68,-1 4 15,1-4 2,0 4-273,4 4-54,-4 0-11,-1 0-3,6-4-44,-1 0-8,0-4-3,0 4 0,0-4-28,1 4-5,-1-8-2,0 4 0,-4-5-24,-1 5-5,1-4-1,-5 0 0,5 0-123,-5 0-25,0 4-4,-5-4-1155</inkml:trace>
          <inkml:trace contextRef="#ctx0" brushRef="#br0" timeOffset="39772.0282">21936 4868 1555,'-5'-12'138,"1"0"-110,4 12-28,0 0 0,0 0 287,0 0 52,-10 12 10,10-4 3,0-8-188,0 0-36,10 12-8,-10 5-2,0-1-62,0 8-12,4 0-2,1 9-1,4-1-25,-5 1-6,-4 3-1,5 0 0,-1-7-62,1 3-13,9-4-2,-5 1-906,9-5-181</inkml:trace>
        </inkml:traceGroup>
      </inkml:traceGroup>
      <inkml:traceGroup>
        <inkml:annotationXML>
          <emma:emma xmlns:emma="http://www.w3.org/2003/04/emma" version="1.0">
            <emma:interpretation id="{98E5568E-1B9B-42B1-8C83-2C2A651ED049}" emma:medium="tactile" emma:mode="ink">
              <msink:context xmlns:msink="http://schemas.microsoft.com/ink/2010/main" type="line" rotatedBoundingBox="4753,10177 26960,9240 27006,10335 4799,11272"/>
            </emma:interpretation>
          </emma:emma>
        </inkml:annotationXML>
        <inkml:traceGroup>
          <inkml:annotationXML>
            <emma:emma xmlns:emma="http://www.w3.org/2003/04/emma" version="1.0">
              <emma:interpretation id="{57E9424D-A175-465D-A4F4-0F9BE8C908C0}" emma:medium="tactile" emma:mode="ink">
                <msink:context xmlns:msink="http://schemas.microsoft.com/ink/2010/main" type="inkWord" rotatedBoundingBox="4760,10340 6434,10269 6474,11199 4799,11269"/>
              </emma:interpretation>
              <emma:one-of disjunction-type="recognition" id="oneOf21">
                <emma:interpretation id="interp105" emma:lang="en-AU" emma:confidence="0">
                  <emma:literal>every</emma:literal>
                </emma:interpretation>
                <emma:interpretation id="interp106" emma:lang="en-AU" emma:confidence="0">
                  <emma:literal>Every</emma:literal>
                </emma:interpretation>
                <emma:interpretation id="interp107" emma:lang="en-AU" emma:confidence="0">
                  <emma:literal>evenf</emma:literal>
                </emma:interpretation>
                <emma:interpretation id="interp108" emma:lang="en-AU" emma:confidence="0">
                  <emma:literal>event</emma:literal>
                </emma:interpretation>
                <emma:interpretation id="interp109" emma:lang="en-AU" emma:confidence="0">
                  <emma:literal>evens</emma:literal>
                </emma:interpretation>
              </emma:one-of>
            </emma:emma>
          </inkml:annotationXML>
          <inkml:trace contextRef="#ctx0" brushRef="#br0" timeOffset="56332.9511">1944 6799 1324,'0'0'118,"0"0"-94,0 0-24,0 0 0,5 4 94,-1 4 14,1-4 4,-5-4 0,9 0-39,0 4-7,0 0-2,5-4 0,-5 0 0,0 0 0,5 4 0,-1-4 0,1 0-51,-5 0-13,0-4 0,5 0 0,-1 0 54,-3-4 8,-1 4 2,0-4 0,-5 0 0,1 4 0,-5-5 0,0-3 0,4 4-52,-8-4-12,4 4 0,-5-4 0,1 4 0,-5-4 0,0 4 0,-1-1 0,-3 1 0,-1 0 0,1 4 0,-1 0 0,0 0 0,1 0 0,-1 4 0,0 4 0,5 0 0,0 0 0,0 4 0,0 0 0,4 5 0,1-1 0,-1 4 0,1 4 0,-1 0 0,5 1 0,0 3 0,5 0 0,4 4-8,-5-3-5,5-1-1,5 0 0,0-3 22,4-1 5,-9 4 1,9-4 0,0-4-14,1-3 0,-1-5 0,0-4 0,-4 0 0,4 0 0,5 0 0,-1-4 0,-8-4 0,4-4 0,1 4 0,-1-8-1175</inkml:trace>
          <inkml:trace contextRef="#ctx0" brushRef="#br0" timeOffset="56893.9698">2240 6766 1958,'0'0'43,"0"0"9,0 0 1,5 8 3,-5 1-45,4 3-11,-4-4 0,9 4 0,-4-4 131,-1 4 24,1 0 5,4 4 0,5-7-67,-5 3-13,0 4-4,5-4 0,-1 8-34,-4-4-7,-4-3-2,9 3 0,-1-4-23,1-4-10,-5 4 8,0-4-8,-4-4 0,8 0 0,-8 0 0,-5-4 0,0 0 0,14-4 0,-5-4 0,0 0 0,-5-8-11,1 4 3,-1-8 0,1 3 0,-1 1-3,-4 0 0,0-4 0,-4 4 0,4-1 11,0 1-8,-5 0 8,1 4-8,-1 0 8,5 4 0,-9-4 0,9 3 0,0 9 0,0 0 9,0 0-9,0 0 0,0 0 12,0 0-4,0 0 0,14 0-8,-5 0 8,5 0-8,-1 0 0,10 5 0,-5-5 11,0 4-2,1 0 0,3 0 0,-3-4-1,-1 4-8,-5 0 12,6-4-4,-1 0 0,-4 4 0,-1-4 0,-4 0 0,0 0-8,-4 0 0,4 0 9,0 0-9,-9-4 0,0 4 9,0 0-9,0 0 0,5-4 12,-10-4-12,1 0 12,-1 3-12,1-3 8,-6 4-8,1-4 0,-4 4 0,-1 0 0,0 0 0,1 4 0,-6-4 0,1 4-35,5 4-4,-1 0-1,0 4 0,-4-4 49,9 4 10,0 0 1,0 5 1,4-1-21,1 4 0,8-4-10,1 4 10,-1 0 0,5 1-8,-4 3 8,9-4 0,-1 4 0,6-4 0,-6 1 0,10-1 0,-5-4 0,5-4 0,-5 0 0,0 0 0,5 0 0,0-4 0,-5-4 0,5 0 0,-10 0-11,6-4 2,-1 0 0,0-4 0,-4 4-163,-1-4-33</inkml:trace>
          <inkml:trace contextRef="#ctx0" brushRef="#br0" timeOffset="57590.6695">2982 6892 1562,'0'0'69,"0"0"15,0 0-68,0 0-16,0 0 0,0 0 0,0 0 163,0 0 29,0 0 5,0 0 2,0 0-72,0 0-15,0 0-2,0 0-1,9 12-39,-4-4-8,-1 4-2,1 4 0,-1 1-49,1-1-11,0 0 0,-5-4 0,4 0 0,-4 0 0,0-4 0,0-8 0,0 0 20,0 0 8,0 0 0,0 0 1,0 0-46,0 0-10,0 0-1,0-8-1,5-4 53,-5 0 10,0-4 2,4 4 1,1-8-59,-5 7-12,4-3-2,1 4-1,4 0 60,0 0 12,0 0 2,0 4 1,0-1-61,1 1-12,-10-4-2,9 4-1,-5 4 38,5 0 0,-9 4 0,9-4 0,5 4 0,0 0 0,-14 0 0,9 4 0,5 4 44,-5-4 16,0 4 3,0 0 1,0 0-52,-5 5-12,6-5 0,-6 4 0,5 0-12,0 0-4,0 4-2,5-4 0,-5 1 18,5-1 0,-5-4 0,0 4 0,5-4 0,-5-4 0,5 4 0,-5-4 0,0-8 0,4 4 0,-8-4-8,4 0 8,0-4 0,0-4 0,-4-4 0,-1 4 0,1-5 0,4 5 0,-9-8 8,5 4-8,-5 0 9,4-5-9,-4 9 8,5 0-8,-5 0 9,0 0-9,-5 4 10,5 8-10,0 0 15,0 0-3,0 0-1,0 0 0,5 20 8,-5-4 1,4 8 1,1 5 0,-1 3-5,1 9 0,-1-1-1,6 5 0,-6 3-6,5 1-1,5-5 0,0 5 0,-5-5-8,0 1 0,4-5 0,1-3 8,4-5-75,-4 0-15,0-3-3,8-5-1293</inkml:trace>
        </inkml:traceGroup>
        <inkml:traceGroup>
          <inkml:annotationXML>
            <emma:emma xmlns:emma="http://www.w3.org/2003/04/emma" version="1.0">
              <emma:interpretation id="{9DC269ED-4C36-43B2-AD4D-DE6C6BED414C}" emma:medium="tactile" emma:mode="ink">
                <msink:context xmlns:msink="http://schemas.microsoft.com/ink/2010/main" type="inkWord" rotatedBoundingBox="7241,10416 8794,10350 8826,11102 7273,11168"/>
              </emma:interpretation>
              <emma:one-of disjunction-type="recognition" id="oneOf22">
                <emma:interpretation id="interp110" emma:lang="en-AU" emma:confidence="0">
                  <emma:literal>prime</emma:literal>
                </emma:interpretation>
                <emma:interpretation id="interp111" emma:lang="en-AU" emma:confidence="0">
                  <emma:literal>pnm</emma:literal>
                </emma:interpretation>
                <emma:interpretation id="interp112" emma:lang="en-AU" emma:confidence="0">
                  <emma:literal>prim</emma:literal>
                </emma:interpretation>
                <emma:interpretation id="interp113" emma:lang="en-AU" emma:confidence="0">
                  <emma:literal>pnme</emma:literal>
                </emma:interpretation>
                <emma:interpretation id="interp114" emma:lang="en-AU" emma:confidence="0">
                  <emma:literal>prima</emma:literal>
                </emma:interpretation>
              </emma:one-of>
            </emma:emma>
          </inkml:annotationXML>
          <inkml:trace contextRef="#ctx0" brushRef="#br0" timeOffset="58225.86">4435 6924 1209,'0'0'53,"0"0"12,-5 12-52,0 0-13,1 5 0,4-1 0,0 8 235,4 4 44,1 1 9,4 7 1,0-3-192,0-1-38,0 0-8,5 5-2,0-1-41,-1-3-8,-4-1 0,1-4 0,-1-3 0,-5-1 15,10-4-2,-10 0 0,6-4-13,-10-3 0,0-13 8,0 0-8,0 0 0,0 0 0,0 0 8,-10-4-8,1-5 0,0-7 0,5-4 0,-5 0 0,4-8-16,-4 3 1,0-3 0,-5-9 0,5 1 26,-5 0 5,5-1 0,0 1 1,5-1-7,4 5-2,-5 4 0,1-1 0,4 1 11,4 4 1,1 3 1,4 1 0,0 4 10,0 8 1,0-4 1,0 0 0,5 8 13,-1 4 2,1 0 1,0 8 0,-1-4-39,1 0-10,0 8 0,-1 0 0,-3 0 27,-1 4 3,0 1 1,0-1 0,0 0-18,-4 0-3,-1-4-1,1 5 0,-1-1-9,-4 4 8,0-4-8,-4 0 8,-1-4-8,1 1 0,-6 3 9,1-4-9,-4-4 18,-1-8-1,5 0 0,-5 0 0,5-4-65,-5-4-12,1 0-4,4-4 0,4-1-142,1-3-29,-1 0-5,5 4-2</inkml:trace>
          <inkml:trace contextRef="#ctx0" brushRef="#br0" timeOffset="58569.0179">4849 6932 345,'9'25'15,"-4"-13"4,-1 0-19,1 4 0,-1 0 0,1 0 0,4 5 402,-9-1 77,4 4 15,1-4 3,-1-3-295,1-5-59,-5 0-12,0 0-3,0-4-47,0-8-9,0 0-3,0 0 0,0 0-25,0 0-6,0 0-1,0 0 0,-5-12-19,1-8-4,-1 4-1,1-1 0,-1-3-13,5 4 11,-4-4-11,4-1 10,0 5-10,0 0 0,0 4 0,4-4 0,1 4 0,-1-1 0,1 1 0,-1 4 0,6 0 0,-6 0 0,1 0 0,4 4 0,0 0 8,5 0-8,-5 4 0,0 0 8,0 4 0,0 4 0,5 0 0,-1 4 0,-4-4-8,1 8 12,-1-3-12,0 3 12,4 0-12,-4-4 0,1 4 0,-1 5 8,0-5-8,0 4 0,-5-4 0,6 0 0,-6 1-8,1-1-4,-5-16-1,0 8 0,0 4-83,0-4-17,0-8-3,0 0-724,0 0-144</inkml:trace>
          <inkml:trace contextRef="#ctx0" brushRef="#br0" timeOffset="58719.7315">4940 6710 691,'0'0'61,"0"0"-49,0 0-12,0 0 0,0 0 230,0 0 43,0 0 9,4 8 2,-4-8-218,5 8-43,0-4-9,4 4-529,0-4-105</inkml:trace>
          <inkml:trace contextRef="#ctx0" brushRef="#br0" timeOffset="59442.2362">5209 6932 2192,'-5'12'48,"5"-3"11,0-1 1,5 4 1,-1-4-49,1 0-12,-10 4 0,10 0 0,-1 0 104,-4 5 19,0-1 3,5 4 1,-5-4-51,4 0-9,1 1-3,-5-1 0,0-4-51,0-4-13,0-8 0,0 0 0,0 0 54,0 0 8,0 0 2,0 0 0,0 0-52,0 0-12,0-12 0,0-4 0,0 3 0,0-7 0,4 4 0,-4-4 0,5 0 0,-1-1 0,1 5 0,0 0 0,4 0-8,-5 0-5,1 8-1,-1-1 0,1-3 14,-5 12 0,9-4 0,0 0 0,-9 4 0,0 0 0,0 0 0,9 4 0,0 0 0,0 8 0,1-3 0,-1 3 0,-5-4 11,5 4-11,-4 4 10,4 0-10,-4-4 0,4 1 0,-5 7 0,5-4 0,-4-8 0,4 0 0,-5 8 0,1-8 0,-5-8 0,0 0 0,0 0 0,0 0 0,0 0 0,9-4 0,0-4 0,-4-4 0,-1 4 0,5-4 0,-4 0 0,0-4 0,-1-1 0,1 1 8,-1 0-8,5 0 0,0 0 0,-4-1 0,4-3 0,0 8 0,0 0 0,-4 0 0,-1 8 8,-4 4-8,10-4 18,-10 4 1,0 0 0,0 0 0,4 8 1,5 4 0,0-4 0,-4 8 0,4 0-9,0 1-2,-4 3 0,8-4 0,-8 0-9,4 0 0,0-3 0,0-1 8,0 4-8,0-4 0,0 0 0,1-4 0,3 0 0,-4 0 0,5 1 0,-5-5 0,5-8-10,-5 4 10,0 4 0,0-4-9,0-9 9,0 1 0,0 0 0,0-4-8,5 0 8,-9 0 0,4-4 0,-5 0 0,5-1 0,-4-3 0,-5 0 0,0 4 0,0-1 0,0 1 0,-9 0 8,4 4-8,-4 0 8,0 4-8,0-4 10,4 8-10,-8-1 8,4 5-8,0 5 0,4-1 9,5-4-9,-4 16 0,-1 0 0,0 4 8,10-4-8,-5 5 0,5 3 0,4 0 0,0-4 0,0 1 0,4 3 0,1-8 8,-5-4-8,5-4 0,4 4 0,5-3 0,-5-5-41,5-4-14,4 0-2,0-4-1357</inkml:trace>
        </inkml:traceGroup>
        <inkml:traceGroup>
          <inkml:annotationXML>
            <emma:emma xmlns:emma="http://www.w3.org/2003/04/emma" version="1.0">
              <emma:interpretation id="{676A1CA7-5A93-4B17-8737-D904AB91E165}" emma:medium="tactile" emma:mode="ink">
                <msink:context xmlns:msink="http://schemas.microsoft.com/ink/2010/main" type="inkWord" rotatedBoundingBox="9476,10386 11926,10283 11950,10852 9500,10955"/>
              </emma:interpretation>
              <emma:one-of disjunction-type="recognition" id="oneOf23">
                <emma:interpretation id="interp115" emma:lang="en-AU" emma:confidence="0">
                  <emma:literal>number</emma:literal>
                </emma:interpretation>
                <emma:interpretation id="interp116" emma:lang="en-AU" emma:confidence="0">
                  <emma:literal>num6er</emma:literal>
                </emma:interpretation>
                <emma:interpretation id="interp117" emma:lang="en-AU" emma:confidence="0">
                  <emma:literal>numbw</emma:literal>
                </emma:interpretation>
                <emma:interpretation id="interp118" emma:lang="en-AU" emma:confidence="0">
                  <emma:literal>num6w</emma:literal>
                </emma:interpretation>
                <emma:interpretation id="interp119" emma:lang="en-AU" emma:confidence="0">
                  <emma:literal>numbes</emma:literal>
                </emma:interpretation>
              </emma:one-of>
            </emma:emma>
          </inkml:annotationXML>
          <inkml:trace contextRef="#ctx0" brushRef="#br0" timeOffset="60045.7994">6661 6977 2098,'-5'-24'46,"5"24"10,0 0 1,0 0 3,0 0-48,0 0-12,0 12 0,0-4 0,0-8 73,5 16 13,-1-4 2,-4 4 1,5 0-20,0 1-4,-5 7-1,4-4 0,1-8-76,-1 0-15,-4 5-3,5-5-1,-5-4 31,0-8 0,0 0 0,0 0 0,0 0 8,0 0-8,0 0 12,0 0-12,9-8 22,0 0-2,-9-9-1,5 1 0,-1 0-19,1-4 8,-5 4-8,4 0 0,1-5 0,-1 5 0,1 0 0,4 0 0,-5 4 48,1-1 2,4 1 1,0 4 0,0 0-31,0 0-5,-4 4-2,9 0 0,-10 4 41,10 4 8,-5 4 2,0 4 0,0 0-52,0 5-12,0-5 0,5 4 0,-5 4 0,0 4 0,0 5-12,0-5 12,1 0-11,3 1 11,-4-9-10,0-4 10,1 8-96,-1-8-14,0-4-2,0 0-1,5-4-131,-5 1-25</inkml:trace>
          <inkml:trace contextRef="#ctx0" brushRef="#br0" timeOffset="60392.2963">7107 6868 1958,'0'0'87,"0"0"17,0 0-83,-5 8-21,1 4 0,4-4 0,0 4 142,4 0 24,-4 0 5,5 4 1,0-3-76,-1 3-14,1 4-3,4 4-1,-5 5-32,5-9-6,1-4-2,3 0 0,-4 0-17,5 1-3,-5-5-1,5-4 0,-1-4-17,1-4 10,0 0-10,-5 0 8,-9 0-8,0 0 0,0 0 0,4-12 8,1-4-8,0-1 0,4 5 0,-5-4 0,-4 0 0,0-4 0,5-1 0,-5-3 0,0 4 0,4 0 0,-4-1 0,0 1 0,0 4 0,0 0 0,0 4 0,0 0 0,5 3 0,-5 9 0,-5-4 0,5 4 0,9-4 0,-9 4 0,0 0 0,0 0 0,9 12 0,1 1 0,-6 3 0,1 4 0,4-4-12,4 4 3,-8 1 0,4 3 0,-4-4-28,4 0-6,0 5-1,0-5 0,0 0-165,0 0-34,0-7-6</inkml:trace>
          <inkml:trace contextRef="#ctx0" brushRef="#br0" timeOffset="60919.094">7499 6908 2372,'0'0'52,"0"0"12,0 0 1,0 0 1,4 8-53,-4 4-13,9-4 0,-4 9 0,-1 3 79,1-4 13,-1 0 2,1 0 1,4 1-34,-4-1-6,-5 4-2,9-4 0,-5 4-18,1-3-4,-1-1-1,-4-8 0,5 4-14,0-4-2,-5-8-1,0 8 0,0-8-13,0 0 8,0 0-8,0 0 0,0 0 0,9-8 0,-5-4 0,1-4 0,-1 4 0,-4-5 0,5-3 0,-1 0 0,1 4 0,0 0 0,-5-1 0,4 1 0,5-4 0,-4 4 0,-1 4 0,1-1 0,-1 1 0,1 8 0,-5 4 0,0 0 0,0 0 15,0 0-3,0 0-1,0 0 0,0 0 2,9 8 1,0 0 0,0 5 0,-4-5-14,4 4 9,-5 0-9,6 0 8,-1 4-8,-5-8 0,1 1 0,4 7 0,0 0 0,0 0 0,-9 0 0,5-4 0,4-4 0,-5 1 0,-4-9 0,0 0 0,0 0 0,9 0 0,1 0 0,-1-4 0,0-5 0,0 1 0,-5-4 0,5 0 0,-4 0 0,0-4 0,4 0 0,4 3 0,-4-3 0,1 0 0,-6 0 0,10 8 0,-1-4 0,-3 8 0,-1 0 0,0 4 0,-9 0 0,4 4 0,10 4 0,-9 4 0,-5 0 0,4 0 0,1 4 0,-1-4 0,1-3 0,4 7-9,0 8 9,0 0-13,5-8-50,-1 5-9,-8-5-3,9 0 0,-5-4-126,0 4-26,0-3-5</inkml:trace>
          <inkml:trace contextRef="#ctx0" brushRef="#br0" timeOffset="61249.7866">8109 6641 1987,'0'0'88,"0"0"18,0 0-85,0 4-21,0-4 0,-5 12 0,5-4 128,0 0 22,5 4 4,-1 5 1,1-5-63,-1 8-12,5 0-2,1 5-1,-1 3-26,0-4-6,0 4-1,0 1 0,0-1-12,0 0-4,-4 1 0,8-1 0,-4-4-12,1-3-2,3-5-1,-4 0 0,0 0-13,5 0 0,0-8 0,-1 1 0,-3-1 0,-1 0 0,4-8 0,-4 4 0,1 0 0,-6-4-8,5-8 8,0 0 0,-4 0 0,-5-1 0,4-3 0,-4 0 0,0 0 0,-4 0 0,4 0 0,-9 0 0,4 4 0,-8-5-8,-1 5-1,0 0 0,-4 0-99,0 0-19,0 4-4,4-4-1,-4 4-104,9 0-22</inkml:trace>
          <inkml:trace contextRef="#ctx0" brushRef="#br0" timeOffset="61780.5023">8395 6969 2124,'0'0'94,"0"0"19,10 4-90,-1 0-23,-9-4 0,13-4 0,1 0 161,-5-4 28,5 0 6,-5-1 1,5 1-86,-1-4-17,1 4-3,0-4-1,-10 0-41,1 0-9,4 0-2,0-1 0,-5 1-21,1 4-4,0-4 0,-5 4-1,0 0-11,0 0 0,-10 4 0,6-4 8,-5 4-8,4 0 0,-4 4 0,0 0 0,0 0-20,9 0 4,-9 4 1,-5 8 0,10-4-4,-6 8-1,10-4 0,-4 4 0,4 0 2,0 5 0,4-5 0,6 0 0,-6-4 4,5 4 1,5-3 0,0 3 0,-1-8 13,1 4 0,0-4-10,-1 4 10,5-4 0,1 0 0,-6 1 0,1-5 0,-5 0 0,-9-4 0,9 4 0,0-4 0,9-8 0,-4 4 0,0-1 0,-5-3 0,5 0 0,-1-4-11,1 4 11,-1-4-8,1 4 8,-5 0 0,5 0 0,-5 4 0,-4 0 10,-5 4 1,0 0 0,9 4 0,0 0 5,0 0 2,-5 4 0,6 0 0,-6-4-10,-4-4-8,5 8 9,-1 0-9,1 4 8,-5-12-8,0 8 0,0-8 9,0 0-9,0 8 0,0-8 9,0 0-9,0 0 12,0 0-3,-9 9 0,9-9 0,0 0 9,0 0 2,0 0 0,-5-13 0,5 1-4,0 0 0,0 0 0,5 0 0,-1-4-2,5 3-1,0 1 0,1 0 0,-1-4-3,4 4-1,1 0 0,-5-4 0,5-1-9,-1 5 0,1-4 9,4 4-9,5 0-60,-5-4-16,0 3-3,5 1-1377</inkml:trace>
        </inkml:traceGroup>
        <inkml:traceGroup>
          <inkml:annotationXML>
            <emma:emma xmlns:emma="http://www.w3.org/2003/04/emma" version="1.0">
              <emma:interpretation id="{CD3C127F-945A-4A72-829D-B789A038A157}" emma:medium="tactile" emma:mode="ink">
                <msink:context xmlns:msink="http://schemas.microsoft.com/ink/2010/main" type="inkWord" rotatedBoundingBox="12820,10034 13773,9993 13799,10593 12845,10633"/>
              </emma:interpretation>
              <emma:one-of disjunction-type="recognition" id="oneOf24">
                <emma:interpretation id="interp120" emma:lang="en-AU" emma:confidence="0">
                  <emma:literal>has</emma:literal>
                </emma:interpretation>
                <emma:interpretation id="interp121" emma:lang="en-AU" emma:confidence="0">
                  <emma:literal>hors</emma:literal>
                </emma:interpretation>
                <emma:interpretation id="interp122" emma:lang="en-AU" emma:confidence="0">
                  <emma:literal>hoy</emma:literal>
                </emma:interpretation>
                <emma:interpretation id="interp123" emma:lang="en-AU" emma:confidence="0">
                  <emma:literal>hons</emma:literal>
                </emma:interpretation>
                <emma:interpretation id="interp124" emma:lang="en-AU" emma:confidence="0">
                  <emma:literal>hag</emma:literal>
                </emma:interpretation>
              </emma:one-of>
            </emma:emma>
          </inkml:annotationXML>
          <inkml:trace contextRef="#ctx0" brushRef="#br0" timeOffset="65062.3893">9998 6418 633,'-9'-56'56,"9"44"-44,0 12 270,0 0 54,0 0 12,0 0 1,0 0-174,0 0-35,0 0-8,0 0 0,0 0-59,0 0-11,0 0-2,5 8-1,4 4-31,0 8-7,0-4-1,0 8 0,0 1-20,0 7 8,0 0-8,0 1 0,-4 3 0,-1-3 0,6-1 0,-6-4 0,5-7 0,-4-1 0,-1-4 0,1 0 0,-1 0 0,1-3 0,-5-1-12,5-4 4,-5-8-8,0 0 0,0 0-1,0 0 0,4-12 6,-4-5 2,5 1 0,-5 0 0,4 0 9,1 4 0,-1-4 0,1 3-8,-1 1 8,6 0 9,-1 0-1,-5 4-8,5-4 22,0 4-2,1 0-1,-6-1 0,5 5 4,0 4 1,5 4 0,0 9 0,-5-5-12,4 8-1,-4 0-1,5 0 0,-9-4-10,4 5 0,0 3 0,0-4 0,0 0-15,0-4-5,5 5 0,-5-5-1,0 0-48,5 0-10,4 0-1,-4-8-1,-1 4-135,1-4-28,0 0-4,-1-4-2,1 0-24,-5 0-5</inkml:trace>
          <inkml:trace contextRef="#ctx0" brushRef="#br0" timeOffset="65625.0331">10604 6702 1792,'0'0'40,"0"0"8,0-8 1,-5-5 1,1 5-40,-6 0-10,6-4 0,-1 8 0,-4 0 126,0 0 23,0 0 5,0 0 1,0-4-55,0 8-10,9 0-2,-5 4-1,-9 4-42,5 0-8,5 0-1,-5 4-1,4 0-23,1 5-12,4-1 12,0 0-12,0-4 0,0 0 0,4 4 0,1 5-12,-1-5 1,1 0 1,-1-4 0,5 0 0,1-4 10,-1 0-10,0-4 10,-9-4-10,9-4 10,0-4-8,0 4 8,0-8-8,-4 0 8,-5 0 12,9 0-2,-5-4-1,-4-1 6,5 5 1,0-4 0,-5 0 0,4 4 9,-4 0 3,0-1 0,0 13 0,5-8 3,-5 8 1,0 0 0,0 0 0,0 0-10,0 0-2,4 8 0,5 1 0,0-1-20,-4-4 0,4 0 0,-4 4 8,8 8-26,1-4-5,-5 4-1,5-4 0,-5 1-48,4-1-9,-3-4-3,12 0 0,1-4-126,-5 0-26,0-8-4,1 4-2,3-4 86,-3-4 16,-6 0 4,6-4 1,-6-1 15,1 1 4,-5 4 0,0-4 0,-4 0 146,-1 0 30,-4 12 5,5-4 2,-5 4 95,-5-12 19,1 8 4,-1-5 1,1 1-20,-6 4-4,1 0-1,0 0 0,0 0-53,0 0-10,4-4-2,-4 0-1,0 4-43,0 0-8,-5 4-1,5-4-1,0 4-26,5 0-4,4 0-2,-9 8 0,-5-4-10,9 4 0,5-8 0,5 20 0,-1-8-12,1 5 12,4-1-10,0-4 10,0 0-17,0 0 2,5 4 1,-5-3 0,0-1 26,5-4 4,-5 4 2,5 4 0,-5-4 2,0-4 0,-9-8 0,5 12 0,-5-12-4,4 9-1,-4-9 0,-4 12 0,-1 0-15,-4-4 0,0-4 0,0 0 0,0-4-38,-5 0-10,5-4-3,0 0-828,0-8-165</inkml:trace>
        </inkml:traceGroup>
        <inkml:traceGroup>
          <inkml:annotationXML>
            <emma:emma xmlns:emma="http://www.w3.org/2003/04/emma" version="1.0">
              <emma:interpretation id="{7C66B194-C5B8-44D6-83DC-1E8D35F38603}" emma:medium="tactile" emma:mode="ink">
                <msink:context xmlns:msink="http://schemas.microsoft.com/ink/2010/main" type="inkWord" rotatedBoundingBox="14479,10130 14916,10112 14934,10543 14497,10561"/>
              </emma:interpretation>
              <emma:one-of disjunction-type="recognition" id="oneOf25">
                <emma:interpretation id="interp125" emma:lang="en-AU" emma:confidence="0">
                  <emma:literal>2</emma:literal>
                </emma:interpretation>
                <emma:interpretation id="interp126" emma:lang="en-AU" emma:confidence="0">
                  <emma:literal>3</emma:literal>
                </emma:interpretation>
                <emma:interpretation id="interp127" emma:lang="en-AU" emma:confidence="0">
                  <emma:literal>z</emma:literal>
                </emma:interpretation>
                <emma:interpretation id="interp128" emma:lang="en-AU" emma:confidence="0">
                  <emma:literal>Z</emma:literal>
                </emma:interpretation>
                <emma:interpretation id="interp129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66144.8193">11651 6536 1036,'0'0'92,"0"-8"-73,0-5-19,4 5 0,-4 0 356,5 0 68,-1 0 14,1 0 2,4-4-265,0 8-54,5 0-10,0 0-3,4-4-48,0 8-11,-4 0-1,8 0-1,-3 0-15,-1 0-4,-5 4 0,6 8 0,-6 8-17,1 0-11,0 0 12,-5 5-12,-5-5 15,1 0-4,-1 9-1,-8-1 0,4-4-61,-9 5-12,4-1-2,1-8-1,-5 0-48,-5-3-10,5 7-1,0-4-1,-5-4-2,9-4 0,-8-8 0,4 4 0,0-3 102,-1-1 26,1-4 0,5-4 0,4 4 55,0 0 18,0 0 4,0 0 1,-5-5 15,5 5 3,0 0 1,0 0 0,9-4-35,0 0-7,5-4-2,9 4 0,-5 4-13,5 0-2,0 0-1,-1 0 0,6 4-37,-1 0 0,0-4-12,5-4 4,0 4-168,5-4-32</inkml:trace>
        </inkml:traceGroup>
        <inkml:traceGroup>
          <inkml:annotationXML>
            <emma:emma xmlns:emma="http://www.w3.org/2003/04/emma" version="1.0">
              <emma:interpretation id="{77CF417F-6EE0-4009-A089-D479FFA7213A}" emma:medium="tactile" emma:mode="ink">
                <msink:context xmlns:msink="http://schemas.microsoft.com/ink/2010/main" type="inkWord" rotatedBoundingBox="15366,9963 17543,9871 17579,10730 15402,10822"/>
              </emma:interpretation>
              <emma:one-of disjunction-type="recognition" id="oneOf26">
                <emma:interpretation id="interp130" emma:lang="en-AU" emma:confidence="0">
                  <emma:literal>factors</emma:literal>
                </emma:interpretation>
                <emma:interpretation id="interp131" emma:lang="en-AU" emma:confidence="0">
                  <emma:literal>factor,</emma:literal>
                </emma:interpretation>
                <emma:interpretation id="interp132" emma:lang="en-AU" emma:confidence="0">
                  <emma:literal>factovs</emma:literal>
                </emma:interpretation>
                <emma:interpretation id="interp133" emma:lang="en-AU" emma:confidence="0">
                  <emma:literal>facturs</emma:literal>
                </emma:interpretation>
              </emma:one-of>
            </emma:emma>
          </inkml:annotationXML>
          <inkml:trace contextRef="#ctx0" brushRef="#br0" timeOffset="66922.1703">12570 6851 1440,'0'0'128,"-4"-4"-103,-1-4-25,5 0 0,-4 0 223,8 0 39,1 0 8,-1 0 2,6 0-116,-1 0-22,4-5-5,1 5-1,9 0-57,-1 0-12,6 0-3,-5 4 0,4 0-38,0 4-8,-9 0-2,5 0 0,5 0-8,-1 0 0,-4 0 0,4 0 0,-4-4-26,-1 4-4,1-4-1,0-4 0,0 4-1,-5 0 0,0 0 0,-4-4 0,-5 8 23,-9 0 9,0 0-8,0 0 8,0 0 0,0 0 0,0 0 0,0 0 8,-9-9 48,0 5 11,-5 4 1,0 0 1,-4 4-44,9 0-9,-5 5-1,-4-1-1,0 0-26,0 4-6,9 0-1,0 0 0,-5 0 19,9 5 0,1-1 0,-1 0 0,1-4 0,4 0 0,0 0 0,4 0 0,1 1 14,-5-13 6,0 0 2,4 12 0,1-4-22,4 0 0,0-4 0,0-4 0,0-4 0,0 0 0,1 0 0,3-4 0,-8 4 0,4-4 0,0-1 0,0-3 0,0-4 12,0 4-3,0-4 0,0 4 0,1 0 3,-1-1 0,0 1 0,-5 8 0,5 0-1,1 0 0,-10 4 0,13 0 0,-4 4-3,0 0-8,1 4 12,-1 0-4,0 1-8,0 3 0,5 0 9,-5 0-9,4 4-16,-4-4-8,5 0-2,-5 1 0,5-9-112,-5 4-22,0-4-5,0 4-698,5-12-139</inkml:trace>
          <inkml:trace contextRef="#ctx0" brushRef="#br0" timeOffset="66449.0652">12784 6770 806,'-13'17'72,"13"-17"-58,-5-13-14,1-3 0,-5 0 402,-5 0 78,9 0 15,-4-5 3,0-3-289,0 4-57,4-8-12,-4-1-3,5-3-70,-5 0-15,0 3-2,-1-3-1,6 4-23,-5 3-5,0-3-1,0 4 0,4 3-20,-4 5 0,4 0 0,-4 4 0,5 4 0,-1 4 0,1 0 0,4 4 0,-5 0 0,5 0 0,0 16 0,-4 4 0,4 0 0,4 13 0,-4 3 0,9 1 0,5 7 0,0 1 0,-1-1 0,1 9 0,-1-9-50,6 1-11,-6-1-3,6 5 0,-6-5 0,1-3 0,0 3 0,-10-11 0,1-5-204,-5 0-42,-5 45-8,1-40-2</inkml:trace>
          <inkml:trace contextRef="#ctx0" brushRef="#br0" timeOffset="67127.4103">13335 6649 864,'-9'-12'38,"9"12"8,-4-4-37,-5 4-9,-1-8 0,6 8 0,4 0 347,-9 0 67,0 4 14,0 0 2,4 0-263,0 4-53,-4 4-10,9 0-3,-4 0-58,4 1-12,4 3-3,1-4 0,4 4 0,0 0 0,0-4 0,5 5 0,4-1-28,-4 0 8,-1-8-8,6 0 0,-1 4 0,0-4 0,0-8 0,5 0 0,-5 0-23,-4 0-4,0-4-1,-1 0 0,1 0-104,-5 0-22,0 4-4,0-4-963</inkml:trace>
          <inkml:trace contextRef="#ctx0" brushRef="#br0" timeOffset="67283.489">13490 6685 633,'0'0'28,"0"0"6,0 0-34,0 0 0,5-4 0,-5 0 0,4 0 404,5 0 75,-4 0 14,-1 0 3,6-4-295,-1 4-59,4 0-12,6 0-2,-1 0-52,4 0-9,1 4-3,-5-4 0,5 0-51,-5 0-13,1 4 0,-1 0 0,-4-8 0,-1 4 0,5-1 0,-4 5 0,-5-8-100,5 4-22,-5 4-5</inkml:trace>
          <inkml:trace contextRef="#ctx0" brushRef="#br0" timeOffset="67497.6239">13622 6321 2386,'0'0'52,"0"0"12,-4 12 1,4 5 3,-5-1-55,0 4-13,5-4 0,10 8 0,-6 1 112,5-1 20,0-4 4,0 9 1,1-5-58,-1 0-12,0 8-3,0-3 0,5-5-51,-5 0-13,4-3 0,-4-1 0,5 0-74,0-8-18,-5 0-3,4-4-1,1 1-126,-5-5-26,5 0-4</inkml:trace>
          <inkml:trace contextRef="#ctx0" brushRef="#br0" timeOffset="67751.8265">13914 6677 403,'0'0'36,"0"0"-36,0 0 0,0 0 0,0 0 369,0 0 67,0 0 14,0 0 2,0 0-248,0 12-49,0 1-11,0-1-1,9 4-75,-5-4-16,1 0-2,4 4-1,0-3-33,0-5-8,0-4 0,0 4-8,5-8 20,-5 4-4,0 4 0,0-4 0,-9-4 12,9-4 1,5 4 1,-5-4 0,0-4 8,-4 0 2,-1 0 0,1 0 0,-1-5 2,1 1 1,-5 0 0,0 4 0,0-4-12,-5 0-3,1 0 0,-5-5 0,0 5-19,0 0-9,-5 4 8,0 0-8,1 0-24,-1 4-9,5 4-3,0 0 0,0 4-89,0-4-19,9 0-3,-5 4-1,0 4-75,5-8-15,0 0-3</inkml:trace>
          <inkml:trace contextRef="#ctx0" brushRef="#br0" timeOffset="67989.7943">14114 6694 1634,'14'4'72,"-5"0"16,-5 4-71,5 0-17,0-4 0,0 4 0,1 4 174,-1 0 31,0-4 7,0 4 0,0-3-80,0 3-16,-4-8-3,-5-4-1,4 4-33,1 4-7,-5-8-2,0 0 0,9-4-29,-9 4-5,0 0-2,9-8 0,0 0-10,-4-4-3,-1-1 0,1 1 0,-5-4-6,0 0-2,0-4 0,-5 3 0,1-3-13,-1 0 11,5 4-11,5 0 10,-1-1-10,1 1 0,-5 0 0,9 4 0,5 0-16,-1 0 4,-4-1 0,5 5 1,0 0-129,-1 0-25,1 0-6,0 0-694,-5 4-139</inkml:trace>
          <inkml:trace contextRef="#ctx0" brushRef="#br0" timeOffset="68634.7119">14669 6584 518,'0'0'23,"0"0"5,0 0-28,0 0 0,0 0 0,0 0 0,0 0 456,0 0 85,0 0 18,0 0 3,0 0-350,0 0-69,-9 0-15,5 4-2,-5 0-63,-5 0-13,5 0-2,-5 0-1,0 1-34,5-1-13,-4 8 11,4-4-11,-1 0 0,1-4-20,0 8 4,5-4 0,4-8-2,0 0 0,0 0 0,-5 12 0,5-12 7,5 12 2,-1-3 0,5-1 0,0 0 9,5 0-8,-5 0 8,9 0-8,-4 0 8,0 0 0,4-4 0,-4 4-8,-1-4 8,6 5 0,-6-5 0,-4 4 0,5 0 9,-5-4 4,-4 8 1,-5-12 0,0 0 4,-5 16 1,-4-4 0,4 0 0,-8 1-19,-1-1 8,-4 0-8,0-4 0,-5-4-68,0 0-21,-4 0-4,-1-4-779,6-8-156</inkml:trace>
        </inkml:traceGroup>
        <inkml:traceGroup>
          <inkml:annotationXML>
            <emma:emma xmlns:emma="http://www.w3.org/2003/04/emma" version="1.0">
              <emma:interpretation id="{3E87F233-84C8-4DD6-BE89-013809C00BDA}" emma:medium="tactile" emma:mode="ink">
                <msink:context xmlns:msink="http://schemas.microsoft.com/ink/2010/main" type="inkWord" rotatedBoundingBox="18344,9802 20029,9731 20058,10425 18373,10496"/>
              </emma:interpretation>
              <emma:one-of disjunction-type="recognition" id="oneOf27">
                <emma:interpretation id="interp134" emma:lang="en-AU" emma:confidence="0">
                  <emma:literal>which</emma:literal>
                </emma:interpretation>
                <emma:interpretation id="interp135" emma:lang="en-AU" emma:confidence="0">
                  <emma:literal>whizh</emma:literal>
                </emma:interpretation>
                <emma:interpretation id="interp136" emma:lang="en-AU" emma:confidence="0">
                  <emma:literal>whi2h</emma:literal>
                </emma:interpretation>
                <emma:interpretation id="interp137" emma:lang="en-AU" emma:confidence="0">
                  <emma:literal>wh,zh</emma:literal>
                </emma:interpretation>
                <emma:interpretation id="interp138" emma:lang="en-AU" emma:confidence="0">
                  <emma:literal>whRh</emma:literal>
                </emma:interpretation>
              </emma:one-of>
            </emma:emma>
          </inkml:annotationXML>
          <inkml:trace contextRef="#ctx0" brushRef="#br0" timeOffset="72008.8254">15530 6544 518,'0'0'46,"0"0"-37,0 0-9,9-4 0,-9 4 199,4-8 37,-4 8 8,0-8 2,5-1-46,0 5-8,-5 4-3,0 0 0,4-12-34,-4 4-7,0 8-2,0 0 0,0 0-42,0 0-9,0 0-2,0 0 0,0 0-49,0 8-11,0-4-1,5 8-1,4 1-31,-5 3 8,1 4-8,-1 0 0,1-4 0,4 9 0,0-5 0,0 0 0,-9 0-14,0 1 4,5-5 1,4 4 0,-5-8-11,1 4-3,0-3 0,4-1 0,4-4-8,-4-4-1,-9-4-1,0 0 0,0 0 5,0 0 2,10-4 0,-1-4 0,-9-4 15,4-1 11,10-3-13,-5 4 5,-4-4 8,-1 4 0,-4-4 0,9 3 0,0 5 0,-4 0 0,-5 8 0,0 0 0,9-4 0,-9 4 0,0 0 8,0 0-8,9 4 14,-9-4-2,0 12 0,5 1 0,-1 3-2,5-4-1,-4 0 0,9 0 0,4-4 7,-5-4 0,1 4 1,0-4 0,-1 0 7,1-4 2,-5 0 0,0 0 0,0 0-4,-9 0-1,9-4 0,-9 4 0,0 0-5,5-8-2,-5 8 0,5-4 0,-5 4-14,-5-12 8,5 0-8,0 0 0,-9 0-26,4 0-11,1-5-3,-5 5 0,0-4-116,4-4-23,-9 4-5,5-1-574,9-3-115</inkml:trace>
          <inkml:trace contextRef="#ctx0" brushRef="#br0" timeOffset="72351.1535">15908 6139 1605,'0'0'71,"0"0"15,0 0-69,0 0-17,9 8 0,0 4 0,-5 0 151,6 1 26,-6 3 6,1 0 1,4 0-44,0 4-8,0 9-1,0-5-1,0 4-46,0 5-10,0-5-2,0 4 0,-4-3-36,4 3-7,5-4-1,-5-3-1,0-1-15,-4 0-2,4-8-1,0 5 0,-5-9-9,1 0 0,-1-4 0,6 0 0,-10-8 0,0 0 0,0 0 0,0 0 0,0 0-16,0 0 5,-5-12 1,5 4 0,5-4 10,-1 4 0,-8-8 0,4 3-8,4-3 8,-4 0 0,5 4 0,-1-4 0,1 8 0,-1-5 0,-4 5 0,0 8 0,9-8 0,1 0 0,-10 8 0,9 0 8,4 0 0,-4 4 1,0 4 0,1 0 0,8 5-9,-5-1 12,-8 0-12,9 4 12,-5-8-12,4 8 0,6-4 0,-10 1 0,0-5-62,-5 0-5,6-4-1,8 0 0,0 4-86,-4-8-18,-14 0-3,0 0-573,18 0-114</inkml:trace>
          <inkml:trace contextRef="#ctx0" brushRef="#br0" timeOffset="72593.1519">16413 6435 1652,'14'-9'36,"-14"9"8,0 0 2,0 0 0,0 0-37,0 0-9,0 0 0,0 17 0,9-5 129,-5 4 24,1 4 5,-1-4 1,1 1-56,4 3-11,5-8-3,-1 4 0,-8 4-61,4-8-12,9 5-2,-4-5-1,-5-4-136,0 0-27,0 4-6</inkml:trace>
          <inkml:trace contextRef="#ctx0" brushRef="#br0" timeOffset="72854.9748">16472 6358 1969,'0'0'43,"0"0"9,0 0 1,0 0 3,9-4-44,-4-5-12,-1 5 0,10-4 0,-5 4 22,0 0 2,10 0 1,-6 0 0,-4 0-25,5 4 0,0 4 0,4-4 0,0 4 0,-4 0-9,4-4 0,0 8 0,0-4 0,-4 4 0,0 1 0,4-5 0,0 4 9,-4-4 0,-14-4 0,9 4 0,4 4 50,-8 0 6,-5-8 0,0 0 1,0 0 53,0 0 10,0 0 3,0 0 0,-14 4-20,1 4-4,4 0-1,4-4 0,-9 4-50,5 5-11,-4-9-1,13-4-1,-5 12-18,-4 0-3,-5 4-1,5 0 0,9 0-13,-4-3 0,-1 3 0,1 0 0,4 0 0,4-4 0,-4 4 0,5 1 0,-1-5 0,-4-12-12,9 8 12,0 0-10,-4 0-10,9-4-1,-1 4-1,1-8 0,0 0-26,-5-4-4,4-4-2,6-4 0,-1 0-164,0 0-33</inkml:trace>
          <inkml:trace contextRef="#ctx0" brushRef="#br0" timeOffset="73133.4722">16873 6070 2008,'-18'-4'89,"18"4"19,0 0-87,0 0-21,-5-4 0,5 4 0,0 0 159,0 0 27,0 0 6,5 12 0,-1 0-87,1 9-17,4-1-4,-5 4-1,6 5-43,-6 7-8,10-4-1,-5 5-1,-5-1-18,1 1-3,4-5-1,5 0 0,-10-3-8,5-5-11,5-4 3,0 0 0,4-3 8,-4-5 0,-19-4 0,14 0 0,14-8 0,-9 0 0,-14 0 0,0 0 0,13-12 0,-8 0 0,4 0 0,-5 3 0,-4-7 0,5 4 0,0 0 0,-5 12 0,0 0 0,0 0 0,9-8 0,0 8 0,-9 0 0,9 8 0,0 0 0,5 4 0,4 4 0,0 1 0,-4 3 0,4-4-1384</inkml:trace>
        </inkml:traceGroup>
        <inkml:traceGroup>
          <inkml:annotationXML>
            <emma:emma xmlns:emma="http://www.w3.org/2003/04/emma" version="1.0">
              <emma:interpretation id="{1A4A017A-4593-4089-B267-E27BAAEC732F}" emma:medium="tactile" emma:mode="ink">
                <msink:context xmlns:msink="http://schemas.microsoft.com/ink/2010/main" type="inkWord" rotatedBoundingBox="20854,10066 21843,10025 21857,10346 20868,10388"/>
              </emma:interpretation>
              <emma:one-of disjunction-type="recognition" id="oneOf28">
                <emma:interpretation id="interp139" emma:lang="en-AU" emma:confidence="0">
                  <emma:literal>are</emma:literal>
                </emma:interpretation>
                <emma:interpretation id="interp140" emma:lang="en-AU" emma:confidence="0">
                  <emma:literal>we</emma:literal>
                </emma:interpretation>
                <emma:interpretation id="interp141" emma:lang="en-AU" emma:confidence="0">
                  <emma:literal>cue</emma:literal>
                </emma:interpretation>
                <emma:interpretation id="interp142" emma:lang="en-AU" emma:confidence="0">
                  <emma:literal>ae</emma:literal>
                </emma:interpretation>
                <emma:interpretation id="interp143" emma:lang="en-AU" emma:confidence="0">
                  <emma:literal>ave</emma:literal>
                </emma:interpretation>
              </emma:one-of>
            </emma:emma>
          </inkml:annotationXML>
          <inkml:trace contextRef="#ctx0" brushRef="#br0" timeOffset="74090.2395">18107 6572 2260,'0'0'100,"0"0"21,4-12-97,-4 0-24,5 4 0,-1-4 0,-4 3 134,0 1 22,0 8 4,0 0 0,-4-8-83,4 8-17,0 0-3,0 0-1,-5-4-43,-4 4-13,0 4 0,0 8 8,0-3-8,0 3 0,0 0 0,4 4 0,-4 0-12,4-4 4,1 5 0,4-1 0,0-4-24,0 0-4,4 0 0,-4-12-1,0 0 23,5 8 5,-5-8 1,14 4 0,-14-4-2,9 0 0,-9 0 0,13 0 0,-4-4 10,1-4 0,-1 0 0,0 0 0,0-4 14,0 4-2,0-8 0,0 3 0,0 1 15,-4 0 2,4 4 1,0 4 0,-9 4-5,0 0-1,9 0 0,0 4 0,0 4-12,1-4-4,3 4 0,1 4 0,-1 1-8,1-1 0,0 0 0,4 0 0,-4-4-19,4 4-5,0-4-2,0 0 0,-9-4-56,1 0-11,-10-4-3,0 0 0,0 0 1,0 0 0,0 0 0,0 0 0,0 0-53,0 0-10,0-8-2,4 0-1,-4-4 63,5 0 13,4 0 2,-5 0 1,1-4 50,-5 3 11,4 1 1,-4-4 1,0 4 89,0 0 18,5 4 3,-5 0 1,0 8 36,0 0 7,0-9 1,0 9 1,0 0-18,0 0-4,0 0-1,0 0 0,0 0-29,0 13-5,4-1-2,1 0 0,4 0-63,-4 4-15,-5-4 0,4 1 0,1-5 0,-5-8 0,0 0 0,0 0 0,9 8 0,-9-8 0,0 0 0,0 0 0,0 0 15,0 0-1,0 0 0,0 0 0,0 0 29,0 0 5,4-8 2,6-5 0,-6 1-50,5 4-9,-4-8-3,-1 4 0,5 4 20,1-4 3,-1 4 1,4-1 0,1 1-12,4 4 0,0 0 0,5-4 0,-5 8 18,5-4 2,0 0 0,0 0 0,-1 0-20,1-4 0,0 0 8,0 4-8,-5-4 0,-4 0 0,4 4 0,-5 0 0,1-5 8,0 5-8,-5 0 0,0 0 0,0-4 0,-9 8 10,0 0-10,0-8 8,-9 4 0,9 4-8,-5-12 12,-4 4-4,5 4-8,-5 0 0,-5-4 0,-4 4 0,4 4-11,-4-4-1,4 4 0,1 4 0,-6 4 12,10 0 0,-9 0-9,9 4 9,0 0 0,4 4 0,-4 5 0,5 3 0,8-4 0,1 0 8,-1 5-8,10-5 12,-5 0-12,5-4 0,-1-4 0,6 1 0,3-5 0,1 0 0,4-8 0,5 0-11,0-8-86,0 0-18,4-5-3,-8 1-1181</inkml:trace>
        </inkml:traceGroup>
        <inkml:traceGroup>
          <inkml:annotationXML>
            <emma:emma xmlns:emma="http://www.w3.org/2003/04/emma" version="1.0">
              <emma:interpretation id="{F075DC82-A72C-4692-80B2-61CD9BAEF94B}" emma:medium="tactile" emma:mode="ink">
                <msink:context xmlns:msink="http://schemas.microsoft.com/ink/2010/main" type="inkWord" rotatedBoundingBox="22842,9545 24469,9476 24503,10268 22876,10337"/>
              </emma:interpretation>
              <emma:one-of disjunction-type="recognition" id="oneOf29">
                <emma:interpretation id="interp144" emma:lang="en-AU" emma:confidence="0">
                  <emma:literal>land</emma:literal>
                </emma:interpretation>
                <emma:interpretation id="interp145" emma:lang="en-AU" emma:confidence="0">
                  <emma:literal>\ and</emma:literal>
                </emma:interpretation>
                <emma:interpretation id="interp146" emma:lang="en-AU" emma:confidence="0">
                  <emma:literal>` and</emma:literal>
                </emma:interpretation>
                <emma:interpretation id="interp147" emma:lang="en-AU" emma:confidence="0">
                  <emma:literal>| and</emma:literal>
                </emma:interpretation>
                <emma:interpretation id="interp148" emma:lang="en-AU" emma:confidence="0">
                  <emma:literal>' and</emma:literal>
                </emma:interpretation>
              </emma:one-of>
            </emma:emma>
          </inkml:annotationXML>
          <inkml:trace contextRef="#ctx0" brushRef="#br0" timeOffset="74573.8043">20033 6103 921,'0'0'82,"0"-8"-66,-5-1-16,0-3 0,5 4 355,-4 0 67,4 0 14,0 8 2,0 0-266,0 0-54,0 0-10,0 0-3,0 0-26,14 16-6,-10-4-1,10 5 0,-5 7-45,0 4-10,5 1-1,-5 11-1,0 0-31,4 1-5,-3-5-2,-1 5 0,0-1 23,0-3 0,0-1 0,-4-4 0,4-3-16,0-5 2,0-4 0,0-3 0,0-1-173,0-8-34,0 0-7,0-4-902</inkml:trace>
          <inkml:trace contextRef="#ctx0" brushRef="#br0" timeOffset="75095.6924">20875 6345 1324,'0'0'118,"0"0"-94,0 0-24,0-8 0,0 0 333,-5 4 63,1-8 12,-1 4 2,1 0-239,-6 4-48,6-4-10,-5 0-1,0 4-60,-5 4-11,0 0-2,-4 0-1,5 0-22,-6 4-4,1 4 0,4 4-1,-4 0-11,0 4-9,0 0 9,4 1-13,5-1 13,0 4-9,0-4 9,0 0-8,4 1-45,5-5-9,5 4-2,-5-8 0,4 4 64,-4-12 20,9 4 0,-9-4 0,0 0-32,14 0-7,0-4-1,-5 0 0,4-4 29,1 4 6,-5-4 1,5-4 0,-5 0-8,5 4 0,-5-9-8,0 1 12,5 4 1,-5 0 0,0 0 0,-5-4 0,5 3 1,-4 1 0,0 8 0,-5 4 0,0 0-14,0 0 0,4-4 0,5 8 0,-4 0 12,4 0 2,-5 0 1,5 8 0,1-3-15,-1-1 0,0 4-9,-5-4 9,5 0-34,1 0-1,-1-4 0,0 4 0,-9-8-108,4 4-21,1 4-5,-5-8-1,0 0-90,0 0-17</inkml:trace>
          <inkml:trace contextRef="#ctx0" brushRef="#br0" timeOffset="75659.7877">20984 6273 979,'0'0'87,"0"0"-70,0 0-17,0 0 0,0 0 290,0 0 54,0 0 12,5 12 1,-1-4-164,1 4-33,-1-4-6,5 4-2,-4-4-60,4 4-12,-4-3-2,-1 3-1,-4-12-35,9 8-7,-4 0-2,-5-8 0,4 8-17,-4-8-4,0 0-1,9 4 0,-9-4-11,0 0 0,0 0 0,0 0 8,5-4-8,4-4 8,-4 4-8,4-8 8,-5 4 2,5-5 0,-4 1 0,9 0 0,-10-4 3,10 4 1,-10-4 0,6 4 0,-1-1 6,0 5 2,4-4 0,-3 4 0,3 8-6,-4-4-2,5 4 0,-10 0 0,-4 0-1,10 4 0,3 0 0,-4 0 0,-4 4-13,4 0 0,5 0 0,-5 5 0,0-5-24,5 0 1,4 0 1,-5-4 0,1 4-94,4-8-18,-4 4-4,4 0-1,5-4-86,-5-4-18,-4 0-3,-1 0-1,-3-4 63,3 8 13,-4-4 3,0 0 0,1 0 64,-1-4 12,-5 4 4,-4 4 0,0 0 181,5-9 37,-5 1 7,0 8 2,0 0 75,0-4 15,0 4 3,0-8 1,0 8-66,-5-8-14,-4 4-2,9 4-1,-4-4-64,4 4-13,-10 0-2,1 0-1,0 0-24,0 4-5,5 4-1,-6 0 0,6 0-32,-1 9-8,1-1 0,4 0 0,-5-4-24,5 0-6,0 0-2,5 1 0,-1-1 32,1-4-9,-1 0 9,6 0 0,-1 0-20,-9-8 2,9 0 0,0 0 0,0 0 18,0-4-12,0-4 12,-4 0-10,-1-4 10,1-5-13,-1 5 5,1-8 8,-5 4-17,4-4 4,1 3 1,-5 1 0,0-4 12,0 4 16,-5-8-3,5 3-1,-4 1-12,-1-4-15,1 0 3,-1-1 1,1-3 11,-1 0 14,-4-1-3,0-3-1,4 4 17,1-1 3,-10 1 1,10 8 0,-5 4 7,4-1 2,0 5 0,5 8 0,0 4-12,0 0-1,0 0-1,0 12 0,0 0-5,5 9-1,4-1 0,0 8 0,0 5-32,5-5-6,-5 4-2,5 5 0,-1-5-38,6-4-8,-1-3-2,5-1-935,-1-4-187</inkml:trace>
        </inkml:traceGroup>
        <inkml:traceGroup>
          <inkml:annotationXML>
            <emma:emma xmlns:emma="http://www.w3.org/2003/04/emma" version="1.0">
              <emma:interpretation id="{7E4E94EF-7F73-4223-9042-8CC85F042CB3}" emma:medium="tactile" emma:mode="ink">
                <msink:context xmlns:msink="http://schemas.microsoft.com/ink/2010/main" type="inkWord" rotatedBoundingBox="25227,9313 26960,9240 27002,10230 25269,10303"/>
              </emma:interpretation>
              <emma:one-of disjunction-type="recognition" id="oneOf30">
                <emma:interpretation id="interp149" emma:lang="en-AU" emma:confidence="0">
                  <emma:literal>itself.</emma:literal>
                </emma:interpretation>
                <emma:interpretation id="interp150" emma:lang="en-AU" emma:confidence="0">
                  <emma:literal>it self.</emma:literal>
                </emma:interpretation>
                <emma:interpretation id="interp151" emma:lang="en-AU" emma:confidence="0">
                  <emma:literal>itself \</emma:literal>
                </emma:interpretation>
                <emma:interpretation id="interp152" emma:lang="en-AU" emma:confidence="0">
                  <emma:literal>it self</emma:literal>
                </emma:interpretation>
                <emma:interpretation id="interp153" emma:lang="en-AU" emma:confidence="0">
                  <emma:literal>itself</emma:literal>
                </emma:interpretation>
              </emma:one-of>
            </emma:emma>
          </inkml:annotationXML>
          <inkml:trace contextRef="#ctx0" brushRef="#br0" timeOffset="75984.3579">22418 6163 1094,'0'0'48,"0"0"11,0 0-47,0 0-12,0 0 0,0 0 0,0 0 434,0 0 85,0 0 17,0 0 3,9 4-367,0 5-72,-4 3-16,0 0-2,4 4-58,-5 4-11,5 0-2,-4 1-1,4-1-10,0 0-16,0 0 4,0 1 1,0-5-107,0-4-22,-4 0-4,0-4-754,8 0-151</inkml:trace>
          <inkml:trace contextRef="#ctx0" brushRef="#br0" timeOffset="76104.6647">22423 5989 1267,'0'0'112,"0"0"-89,0-8-23,-5 0 0,1 0 208,4 8 38,0 0 7,0 0 2,0 0-174,0 0-34,0 0-7,0 0-710,0 0-142</inkml:trace>
          <inkml:trace contextRef="#ctx0" brushRef="#br0" timeOffset="76303.0125">22518 6139 2358,'14'12'104,"-9"-8"22,4-4-101,0 0-25,0 0 0,5 0 0,-5 4 149,4-4 25,6-4 5,3 0 1,-3 0-83,-1 0-16,4 0-3,1 0-1,-5 4-41,1-4-8,-1 0-1,-4 0-1,-5 4-26,-5 0 0,-4 0 0,9-4-11,-9 4-96,0 0-19,0 0-4,0 0-786,0 0-158</inkml:trace>
          <inkml:trace contextRef="#ctx0" brushRef="#br0" timeOffset="76511.0211">22609 5827 921,'0'0'82,"0"0"-66,0 0-16,0 0 0,-9 9 350,5-1 66,4-8 14,0 12 2,4 4-214,-4 0-43,5 0-9,-1 5-2,10-1-77,-9 8-16,-1-4-3,1 5-1,-1-1-40,5 4-8,-4-3-2,4 3 0,0-3-33,0-1-6,5 0-2,0-4 0,-1 1-142,1-9-29,0 0-5,-1-4-1059</inkml:trace>
          <inkml:trace contextRef="#ctx0" brushRef="#br0" timeOffset="76801.8653">23015 6155 403,'0'0'36,"0"0"-36,-5-8 0,5 0 0,0 0 495,-4 0 92,-1-4 18,0 4 4,1 0-361,-5-1-72,4 1-14,-4 4-3,0-4-119,0 4-24,9 4-5,-9-4-1,9 4-10,0 0 0,0 0-12,0 0 12,-5 8-8,5 0 8,-4 4 0,8 1 0,-4-1-20,5 0 1,-1 0 0,1 0 0,-1 0 19,1 0 0,0 1 0,-1-5 0,5 0 0,-9-8 0,5 12 0,-5-4 9,4 0 5,1 0 1,-5 4 0,0-4 0,0-8-6,0 13-1,-5-1 0,1 0 0,-5 4-8,0 0 0,-1-8 0,1 4 0,0-3-35,-4-5-5,3 4-2,1-8 0,5-4-86,-5 0-16,0-4-4,4-5-1,0 1-48,1-8-10,4 4-1,0-4-412,4-1-83</inkml:trace>
          <inkml:trace contextRef="#ctx0" brushRef="#br0" timeOffset="77086.0581">22960 6131 288,'0'0'25,"0"0"-25,9 4 0,5 0 0,-5-4 217,0 4 39,5-4 7,-5 4 1,-9-4 4,0 0 0,0 0 0,9 4 0,9-4-84,-4 0-16,-1 0-3,1 0-1,-5-4-76,0 0-15,5-4-3,-5 8-1,-9 0-28,5-4-5,-1-4-2,-4 8 0,0 0-22,0 0-12,9-4 12,-9 4-12,0 0 13,0 0-4,0 0-1,0 0 0,0 0-8,-9-4 8,0-4-8,0 4 8,0 4-8,9 0 0,0 0 0,-9 4-11,0 4 11,4-4-12,-4 8 12,4 0-12,1 0 12,4 0-10,0 5 10,0-5-10,0 4-4,0 0-1,4 0 0,1 0 0,-1 1-28,1-1-5,0 0-2,-1-4 0,1 0-15,-1 0-3,-4-3-1,5-1 0,-5-8 2,9 4 1,0 0 0,-9-4 0,0 0 10,9-8 3,0 0 0,5-5-644,-5 1-129</inkml:trace>
          <inkml:trace contextRef="#ctx0" brushRef="#br0" timeOffset="77268.9439">23270 5868 748,'-10'-4'67,"6"-4"-54,-1 4-13,5 4 0,0 0 394,0 0 76,0 0 15,0 0 3,-4 8-280,4 8-57,0-4-11,-5 8-3,5-3-61,0 3-12,0 4-2,0 0-1,0 5-33,0-5-8,9 0 0,-4 1-1,-1-1-28,1-4-6,0 0-1,4 1 0,-5-1-146,1-4-30,4-4-5,0 0-641,5-4-128</inkml:trace>
          <inkml:trace contextRef="#ctx0" brushRef="#br0" timeOffset="77772.9307">23429 6345 691,'0'0'61,"0"0"-49,9-4-12,0-4 0,5 0 332,-1-4 63,1 4 13,4 0 2,1 0-233,-1 0-46,5 0-10,-5 0-1,0 3-21,0-3-4,-4 4-1,4-4 0,0 0-66,-4 4-12,0 0-4,-1 4 0,1-4-93,0 0-19,-1 4-4,1-4-716,4 4-144</inkml:trace>
          <inkml:trace contextRef="#ctx0" brushRef="#br0" timeOffset="77668.211">23452 6204 1594,'0'0'71,"9"-4"14,0 0-68,0-8-17,5 4 0,-1-5 0,-4 5 202,5-4 37,-5 0 7,5 0 2,0-4-96,-1 4-20,1-1-3,-5 1-1,0-4-47,0 0-9,0 0-3,-4-1 0,-1-3-24,5 4-5,-9-4 0,5 4-1,-5-9-23,5 1-5,-5 0-1,-5 4 0,5-9 1,-5 5 0,5 0 0,-9 3 0,5-3-3,-5 4-8,0-4 12,-5 3-4,9 5 2,-4 0 0,0 4 0,0 0 0,5 4-10,-6 4 0,10 4 0,0 0 8,-4 8-8,-5 0 8,4 8-8,1 4 8,-1 0-8,5 5 0,0 3 0,0 4 0,0 5 0,0 3 0,5 5-9,-5-1 9,0-3 0,4 7 0,-4-3 0,5 3 0,-1-3 0,1 0 0,-5-1 0,0 1 0,4-5-15,-4 0-5,0 1-2,0-5 0,0 1-110,0-5-23,5-4-4,-10 1-755,5-5-151</inkml:trace>
          <inkml:trace contextRef="#ctx0" brushRef="#br0" timeOffset="77877.1692">24157 6333 1670,'0'0'148,"0"4"-118,5 4-30,-5-8 0,0 0 255,0 9 45,0-9 8,0 0 3,0 0-311,0 0-72,0 0-10,0 0-2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8:03.52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1FCD78-B04F-4A88-86D9-C42451AB515E}" emma:medium="tactile" emma:mode="ink">
          <msink:context xmlns:msink="http://schemas.microsoft.com/ink/2010/main" type="writingRegion" rotatedBoundingBox="1170,3768 17358,2939 17872,12959 1684,13789"/>
        </emma:interpretation>
      </emma:emma>
    </inkml:annotationXML>
    <inkml:traceGroup>
      <inkml:annotationXML>
        <emma:emma xmlns:emma="http://www.w3.org/2003/04/emma" version="1.0">
          <emma:interpretation id="{0B4D3F74-7928-47BA-A7E0-AD6AF5CA2B1D}" emma:medium="tactile" emma:mode="ink">
            <msink:context xmlns:msink="http://schemas.microsoft.com/ink/2010/main" type="paragraph" rotatedBoundingBox="1223,3740 10631,3387 10660,4136 1251,4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CBBD2A-AA00-41FE-B6F0-803242710CE9}" emma:medium="tactile" emma:mode="ink">
              <msink:context xmlns:msink="http://schemas.microsoft.com/ink/2010/main" type="line" rotatedBoundingBox="1223,3740 10631,3387 10660,4136 1251,4489"/>
            </emma:interpretation>
          </emma:emma>
        </inkml:annotationXML>
        <inkml:traceGroup>
          <inkml:annotationXML>
            <emma:emma xmlns:emma="http://www.w3.org/2003/04/emma" version="1.0">
              <emma:interpretation id="{D479863B-8264-4DFD-8B8A-1513AA9820EA}" emma:medium="tactile" emma:mode="ink">
                <msink:context xmlns:msink="http://schemas.microsoft.com/ink/2010/main" type="inkWord" rotatedBoundingBox="1224,3764 3458,3680 3484,4382 1250,4466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Assure</emma:literal>
                </emma:interpretation>
                <emma:interpretation id="interp2" emma:lang="en-AU" emma:confidence="0">
                  <emma:literal>Assnme</emma:literal>
                </emma:interpretation>
                <emma:interpretation id="interp3" emma:lang="en-AU" emma:confidence="0">
                  <emma:literal>Assnne</emma:literal>
                </emma:interpretation>
                <emma:interpretation id="interp4" emma:lang="en-AU" emma:confidence="0">
                  <emma:literal>Assame</emma:literal>
                </emma:interpretation>
              </emma:one-of>
            </emma:emma>
          </inkml:annotationXML>
          <inkml:trace contextRef="#ctx0" brushRef="#br0">14 77 1555,'0'0'68,"0"0"16,-4-4-68,4 4-16,0 0 0,0 0 0,0 0 108,0 12 19,-10 0 3,10 4 1,0-4-51,10 4-11,-10 9-1,4 3-1,1 0-32,-1 9-7,1-5 0,-1 0-1,1-3-9,4-1-2,0-4 0,-9 1 0,0-5-6,5 4-2,-1-12 0,1 1 0,-1-1-8,-4-4 8,0 0-8,0-8 8,0 0-8,5-8 8,-5-4-8,0-5 8,0 1-8,-5-4 0,1 0 0,4 0 0,-5-5 0,1-7 0,-1-1 0,5-7 0,0 8 0,-9-1 0,9 5 0,0-4 0,9-1 0,-9 5 0,0 0 0,9 7 0,-4 5-16,4 8 0,0-4 1,-4 4 0,-1 4 63,5 8 13,0 0 3,0 4 0,1 8-52,-1 4-12,-5 9 0,5 3 0,5 0 39,-5 5 5,5-9 0,-1 5 1,-4-1-21,5 0-4,0 1 0,-5-1-1,-5-4-29,6 1-6,3-1 0,-4-4-1,0-3-42,-4-1-8,4 4-1,0-8-726,-9-8-145</inkml:trace>
          <inkml:trace contextRef="#ctx0" brushRef="#br0" timeOffset="167.7797">155 457 748,'0'0'67,"0"0"-54,0 0-13,0 0 0,0 0 259,0 0 49,0 0 9,9 0 3,-9 0-141,14 0-28,-5-4-6,5 0-1,-5 4-112,5-4-24,4 4-8,-5 0 0,6-4 0,-6 4-22,1-4 3,4 8-690,5-4-139</inkml:trace>
          <inkml:trace contextRef="#ctx0" brushRef="#br0" timeOffset="486.3538">629 315 1749,'0'0'77,"-14"8"17,5-16-75,-5 4-19,-4 4 0,9 0 0,-5 0 155,5-4 27,-9 0 6,4 4 0,1 4-85,-1-4-18,5 4-3,-9-4-1,4 12-46,5-7-10,-5 7-1,5-4-1,0 4-2,5-4 0,-6 4 0,10-12 0,0 0-37,0 8-7,10 4-1,-10 1-1,9-1 25,4 0 0,-4 0 0,1 0 0,-1 0-9,0-8 9,9 0-10,0 4 10,-4-4 0,4 1 0,0 3 0,-4-4 0,0-4 0,-1 4 0,-4 4 0,5-4 0,-9 0 0,4-4 0,-9 0 0,0 0 0,0 0 0,0 0 8,-9 16-8,9-16 10,-14 8-2,0 4-8,1-4 12,-6 1-4,6-5-19,4 0-4,9-4-1,-14 4 0,0-4-50,14 0-10,0 0-3,0 0 0,0 0-169,0 0-35</inkml:trace>
          <inkml:trace contextRef="#ctx0" brushRef="#br0" timeOffset="854.0651">884 356 921,'0'0'82,"0"0"-66,0 0-16,0 0 0,0 0 280,0-8 52,-5-4 10,5 12 2,-9-8-158,0 3-32,0 5-6,-5 0-2,1-12-77,-1 8-15,0 4-3,1 4-1,-1-4-30,0 12-7,1-7-1,-1 3 0,0 4-12,5-4 0,-4 0 0,3 0-10,6 0 2,-1 0 0,-4 4 0,9-4 0,-4 1-2,4-1 0,0 0 0,0-8 0,0 8 10,4 0-10,-4-8 10,14 8-10,-14-8 10,14 4 0,-1 8 0,5-12 0,-4 0 0,0 4 0,-1 4 0,6-4 0,-10-4 0,-9 0 0,13 0 0,-13 0 0,19 4 0,-6 1 9,-13-5-1,0 0-8,14 8 9,-14-8-9,9 12 0,0-4 9,-9 0-9,5 4 8,-5 0-8,-5-4 8,1-4-8,-1 4 10,-4 1-10,0-1 10,4-4-10,-8 0 0,-1 0 0,5 0 0,0 0-30,0 4-2,-5-8 0,5 4 0,0 4-118,0-4-24,4 0-5,0 0-868</inkml:trace>
          <inkml:trace contextRef="#ctx0" brushRef="#br0" timeOffset="1237.348">1039 465 1652,'4'-20'73,"1"16"15,-5 4-70,0 0-18,4-4 0,-4 4 0,0 0 160,0 0 29,0 0 6,0 0 1,0 0-95,0 0-18,5 12-4,4 0-1,-9-12-46,4 12-8,6 4-3,-1-3 0,-5-1-12,5 0-9,-9-12 12,9 12-12,0 0 0,1 4 0,-1-8 0,0 1 0,-9-9-12,0 0-10,4 8-2,-4-8 0,0 0 41,9 0 8,-9 0 2,0 0 0,10 0-19,-1 0-8,-9 0 8,9 0-8,-5-8 0,5-5-11,-9 1 1,0 4 0,0 0-9,10 0-1,-10-8-1,4 0 0,1-1 21,4 5 0,-5-8 0,1 8 0,-1 0-47,1 4-5,4 4 0,-9 4-1,0 0 53,0 0 0,5 12 8,13 0 0,-14-4 36,5 4 8,-9-12 0,10 12 1,3 4-6,-4-3-2,0-1 0,-4 4 0,13-4-30,-13 4-7,4 0 0,5-3-8,-5-5 0,4-4 0,-4 8 0,10 0 0,-15-12-48,5 8-11,5 4-1,-5-4-1,0-12-209,-9 4-42</inkml:trace>
          <inkml:trace contextRef="#ctx0" brushRef="#br0" timeOffset="1899.4133">1539 449 1267,'0'0'112,"0"0"-89,0 0-23,0 0 0,0 0 216,0 0 38,0 0 8,0 0 2,0 16-116,0 0-24,5 1-4,-1-5 0,-4-12-61,5 16-12,0 8-3,-1-8 0,1 1-17,-1-5-4,1 4-1,-1-4 0,5 0-22,-9-4 9,0-8-9,0 0 0,0 0 8,0 0-8,0 0 0,0 0 0,10-4 0,-1 0 0,-5-8 8,1 0-8,-5 0 0,4-4 0,1-1-13,-1-3 5,-4 0 8,5 0 0,-5-1 8,5 9-8,-1-4 0,-4 4 0,0 4 0,5 0 0,-5 0 0,0 8 0,0 0 0,0 0 0,0 0 0,0 0 9,0 0-1,0 0-8,13 8 0,-4 4 0,0-8-15,-9-4 5,0 0 20,10 12 4,-1 4 1,0-8 0,-9-8-15,9 8 0,0 1 0,0 3 0,0-8 0,0 0 0,-4 8 8,4-4-8,-9-8 0,0 0 0,0 0 0,0 0 0,9 4 0,5 0 0,-14-4 0,9-4 0,0 0 8,0-4-8,-4 0 0,4 0 9,-9 0-9,4-5 0,5 1 0,-4 4 8,-1 8-8,-4 0 0,0 0 0,0 0 0,0 0 0,14-8 0,-5 8 0,-9 0 0,5 12-24,4 4 4,9-3 0,-4-1 0,-5 0 20,0 0 0,5 0 0,-1-4 0,6 0 0,-6-4 0,-4 0 0,0-4 0,5 0-9,4 0 9,-9 0-12,5 0 12,-5-8-12,5 4 4,-10-4 8,5 0-13,1 0 13,-1 0 0,-5-4 0,1 4 0,-5-4 0,0-1 0,4 1 0,-4 0 10,0-4-2,0 4 0,-9-4 0,9-5 0,-4 5-8,4 0 10,-9 8-10,4 0 10,-4 4-10,9 4 0,-9 4 0,4 4 0,-4 0 0,5 8 0,4 4 0,0-3 0,-5 7 0,10-8 0,-1 4 0,1 1 0,4-5 0,-5-4 12,10-4-12,4 4 12,0-4-12,5 4 0,0-8 0,4-4-864,5-4-172</inkml:trace>
        </inkml:traceGroup>
        <inkml:traceGroup>
          <inkml:annotationXML>
            <emma:emma xmlns:emma="http://www.w3.org/2003/04/emma" version="1.0">
              <emma:interpretation id="{89ECB28D-7059-48BB-84BB-9D960DB59E53}" emma:medium="tactile" emma:mode="ink">
                <msink:context xmlns:msink="http://schemas.microsoft.com/ink/2010/main" type="inkWord" rotatedBoundingBox="4861,3604 6110,3557 6136,4271 4888,4317"/>
              </emma:interpretation>
              <emma:one-of disjunction-type="recognition" id="oneOf1">
                <emma:interpretation id="interp5" emma:lang="en-AU" emma:confidence="0">
                  <emma:literal>at</emma:literal>
                </emma:interpretation>
                <emma:interpretation id="interp6" emma:lang="en-AU" emma:confidence="0">
                  <emma:literal>atb</emma:literal>
                </emma:interpretation>
                <emma:interpretation id="interp7" emma:lang="en-AU" emma:confidence="0">
                  <emma:literal>all</emma:literal>
                </emma:interpretation>
                <emma:interpretation id="interp8" emma:lang="en-AU" emma:confidence="0">
                  <emma:literal>atto</emma:literal>
                </emma:interpretation>
                <emma:interpretation id="interp9" emma:lang="en-AU" emma:confidence="0">
                  <emma:literal>ate</emma:literal>
                </emma:interpretation>
              </emma:one-of>
            </emma:emma>
          </inkml:annotationXML>
          <inkml:trace contextRef="#ctx0" brushRef="#br0" timeOffset="2549.7595">3848 315 2188,'0'0'48,"0"0"11,-9-4 1,-1 4 1,1-8-49,0 4-12,-4-4 0,3 8 0,-3-4 105,4 8 19,0-4 3,-5 0 1,5 0-52,-5 0-9,14 0-3,-9 8 0,-5 0-51,5 0-13,0 5 0,5-1 0,-5 0 0,4 4 0,0 4 0,5-4 0,0 1 0,0-1 0,0-4 0,0 12 0,5-8 0,0-3 0,-5-13 0,0 0 0,9 12 0,0-4 0,-9-8 0,9 4 0,-5-8 0,5 0 0,1 4 0,-1-8 0,-5-4 0,5-1 0,-4 1 0,4-4 0,-4 0 0,4-4 0,-9 3 0,9 1 0,0-4 0,-9 0 0,0 4 0,0 7 0,0 9 0,0 0 0,0 0 0,0 0 0,0 0 0,0 0 0,14 5 0,-14-5 0,4 12 0,5 0 0,0 4 0,5-4 0,-5 0 0,0 0 0,5 5 0,-1-9 0,-3 8 0,8-8 0,-5-4 0,1 4 0,-9 4-48,8-4-13,6-4-3,-1 0-751,-5-4-150</inkml:trace>
          <inkml:trace contextRef="#ctx0" brushRef="#br0" timeOffset="2664.0287">4039 340 1036,'0'0'46,"0"0"10,0 0-45,0 0-11,0 0 0,0 0 0,0 0 258,0 0 50,9 0 9,5-4 3,-1 0-138,5 0-27,-4-1-6,4 5-1,1-8-58,-1 4-12,0 4-2,0 0-1,0 4-46,1-4-9,-6 0-1,1 0-1,0 8-18,-1-8-14,-4 0 2,5 0 1,-5 0-124,0 0-25,0 5-4</inkml:trace>
          <inkml:trace contextRef="#ctx0" brushRef="#br0" timeOffset="2868.1921">4112 32 2206,'-14'0'98,"9"0"20,-4 4-94,5 0-24,4 4 0,-5 4 0,5-12 103,0 0 16,5 13 3,4 3 1,0 4-47,0 4-10,0-3-2,5 7 0,0 0 0,4 1 0,-5 7 0,6 0 0,-6-7-64,10 3-11,-5 0-3,0 1-1,5-9-62,0-4-13,-5 1-2,10-5-758,-10-4-151</inkml:trace>
          <inkml:trace contextRef="#ctx0" brushRef="#br0" timeOffset="3287.9571">4517-190 2649,'0'0'58,"0"0"12,0 12 2,4 0 4,-4 4-61,5-4-15,0 8 0,-1-3 0,5 7 54,-4 0 8,4 0 2,0 5 0,0 3-52,-4-4-12,4 1 0,-5 3 0,5 1 0,-4-5 0,-1-8 0,6 0 0,-6 1 54,1-5 8,-1 4 2,1-8 0,-1-4-103,1 0-20,-5-4-4,0-4-1,0 0 52,0 0 12,0 0 0,0 0 0,4-20 0,1 4 0,0 0 0,-5 16 0,0 0 0,9-12 0,0-1 0,-9 13 0,9-12 0,5 0 0,-5 0 0,4 8 0,-4 0 0,10 8 0,-6-4 0,1 0 0,4-4 0,-4 4 0,-1 12 0,1-4 0,-5-8 0,0 4 0,0 4 0,1 0 0,-1-4 35,-5 5 9,1 3 3,-1 4 0,-4 0-24,0 0-5,-9-8-1,5 4 0,-10 5-17,0-5 0,1-4 0,-6 4 0,1 4 0,-4-4 0,-1 5 0,-5-9 0,1-8 55,0 0 7,-1 4 2,1-4 0,4-4-103,1 0-20,8-4-4,5 3-888,0-3-177</inkml:trace>
        </inkml:traceGroup>
        <inkml:traceGroup>
          <inkml:annotationXML>
            <emma:emma xmlns:emma="http://www.w3.org/2003/04/emma" version="1.0">
              <emma:interpretation id="{E98757D4-238F-4A89-9364-E652852F425C}" emma:medium="tactile" emma:mode="ink">
                <msink:context xmlns:msink="http://schemas.microsoft.com/ink/2010/main" type="inkWord" rotatedBoundingBox="7206,3729 7580,3715 7595,4125 7222,4139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iS</emma:literal>
                </emma:interpretation>
                <emma:interpretation id="interp12" emma:lang="en-AU" emma:confidence="0">
                  <emma:literal>i5</emma:literal>
                </emma:interpretation>
                <emma:interpretation id="interp13" emma:lang="en-AU" emma:confidence="0">
                  <emma:literal>Is</emma:literal>
                </emma:interpretation>
                <emma:interpretation id="interp14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3768.3873">5978-29 806,'0'0'72,"0"0"-58,0 0-14,9 0 0,5 0 26,-5 0 2,0-4 1,5 8 0,0 0-61,4 1-12</inkml:trace>
          <inkml:trace contextRef="#ctx0" brushRef="#br0" timeOffset="3611.4579">6001-8 1728,'0'0'153,"0"12"-122,-4-4-31,4 8 0,-5 4 104,5 5 16,5 3 2,-1 0 1,1 1-57,4-5-11,-5 4-3,5 1 0,1-1-52,-1-4 0,9-4 0,-9-3-8,-4-5-150,4 4-30</inkml:trace>
          <inkml:trace contextRef="#ctx0" brushRef="#br0" timeOffset="4046.5144">6352-33 921,'0'0'82,"0"0"-66,-5-4-16,5 4 0,-14 4 199,5 4 36,-4-3 7,-1 3 2,0-8-110,1 4-22,-1 4-4,0 4 0,-4-8-37,5 4-7,-1 0-2,5 0 0,0 0-22,0 0-5,-1 0-1,6 1 0,-1-1-22,5-8-4,5 8 0,-1 0-8,1 4 13,0 0-4,4-8-1,0 4 0,-5 4 16,10-8 4,-5 5 0,0-5 0,5 8 4,0-12 0,4 0 1,-9 4 0,4 4 3,-3-4 0,-1 4 0,-5 4 0,-4-12-11,5 8-1,-1 4-1,-4 1 0,-4-1-7,-1 0-2,1 0 0,-5 0 0,-1 0-2,-3 0 0,-5 1 0,4-1 0,-9 0-60,5-4-13,-5 0-3,5-4 0,0-4-142,4-4-29</inkml:trace>
        </inkml:traceGroup>
        <inkml:traceGroup>
          <inkml:annotationXML>
            <emma:emma xmlns:emma="http://www.w3.org/2003/04/emma" version="1.0">
              <emma:interpretation id="{F0EED5B3-0028-49AD-81F9-708F2D50A1EB}" emma:medium="tactile" emma:mode="ink">
                <msink:context xmlns:msink="http://schemas.microsoft.com/ink/2010/main" type="inkWord" rotatedBoundingBox="8468,3509 10633,3427 10660,4136 8495,4217"/>
              </emma:interpretation>
              <emma:one-of disjunction-type="recognition" id="oneOf3">
                <emma:interpretation id="interp15" emma:lang="en-AU" emma:confidence="0">
                  <emma:literal>rational</emma:literal>
                </emma:interpretation>
                <emma:interpretation id="interp16" emma:lang="en-AU" emma:confidence="0">
                  <emma:literal>ration at</emma:literal>
                </emma:interpretation>
                <emma:interpretation id="interp17" emma:lang="en-AU" emma:confidence="0">
                  <emma:literal>ration a</emma:literal>
                </emma:interpretation>
                <emma:interpretation id="interp18" emma:lang="en-AU" emma:confidence="0">
                  <emma:literal>rations at</emma:literal>
                </emma:interpretation>
                <emma:interpretation id="interp19" emma:lang="en-AU" emma:confidence="0">
                  <emma:literal>ration as</emma:literal>
                </emma:interpretation>
              </emma:one-of>
            </emma:emma>
          </inkml:annotationXML>
          <inkml:trace contextRef="#ctx0" brushRef="#br0" timeOffset="4596.3367">7253 52 1702,'0'37'76,"0"-25"15,0-12-73,0 0-18,0 0 0,0 0 0,0 0 133,0 0 23,0 0 5,0 0 1,9 8-75,0 8-15,-4 0-4,4 1 0,-4-1-28,-5 0-5,4 8-2,1-4 0,-5 1-1,0-5 0,4 4 0,1-4 0,-5 0-10,0-16-2,0 0-1,0 0 0,0 0-2,0 0 0,0 0 0,0 0 0,0 0-3,0 0-1,0 0 0,0 0 0,-5-16-13,5 0 9,-4-8-9,4 0 8,0 3-8,0 1 0,4 0 0,1 0 0,-5 3-29,9 5 1,0 0 1,0 0 0,5-4-73,4 0-16,0-1-2,5 5-1,-5 4-109,5 4-23,4-4-4,-4 4-308,4 4-61</inkml:trace>
          <inkml:trace contextRef="#ctx0" brushRef="#br0" timeOffset="4929.9374">7667 32 230,'0'0'10,"0"0"2,14 4-12,-5 0 0,-4 4 0,-5-8 0,0 0 284,0 0 55,9 12 10,-9-12 3,0 0-138,0 0-27,0 0-6,-9 9-1,4-5-48,-4 0-9,-5 0-3,1 0 0,-1 4-55,0 0-11,-4 0-2,5 4-1,-1-12-23,-4 8-5,4 4-1,-4 1 0,9-5-14,4 4-8,-8-4 10,3 4-10,6 0 0,-1 0 0,1 4 0,4-3 0,0-1 0,4 4 0,1-8 0,-1 0 0,-4-8 0,10 8 0,-1 0 0,0 0 0,0 0 0,5-8 0,-5 0 0,4-8 0,-4 0 12,0 0-4,5 0-8,0-4 12,-5-4 1,0-4 0,5-1 0,-5 1 0,0-4-1,0 0-1,-4 7 0,-1 1 0,1 0 1,-1 0 1,-4 8 0,5 0 0,-5 8-3,0 0-1,0 0 0,0 0 0,9 12 2,-5 4 0,6 0 0,-1-4 0,0 8-11,0 5 0,0-1 0,5-4 0,-5-4 0,4 5 0,1-1-9,0-4 9,-1-4-60,1 0-6,0 1-1,-1-1 0,-4-4-202,5 0-41</inkml:trace>
          <inkml:trace contextRef="#ctx0" brushRef="#br0" timeOffset="5105.4999">7895 190 288,'0'0'25,"0"-8"-25,0 4 0,0 0 0,0-8 408,5-1 76,-1 9 15,-4 4 3,9-8-279,5 4-56,-5 0-11,5-4-3,4 0-54,0 4-11,5 0-3,0 0 0,-1 4-35,1 0-7,-5-4-2,1 4 0,3 4-33,-3-4-8,-6 0 0,5 0 0,1 0-88,-1 0-20,-4-4-4,-1 0-740,1 8-147</inkml:trace>
          <inkml:trace contextRef="#ctx0" brushRef="#br0" timeOffset="5316.9038">7977-235 345,'0'0'31,"0"0"-31,-5 4 0,-4 4 0,5-4 427,-1 8 79,5-4 16,0 9 3,0-5-301,0 8-61,5 4-12,4-3-3,-5 7-66,6 4-14,-1 5-2,4 3-1,1-3-33,0-1-6,-5 0-2,4 5 0,1-5-15,9-7-9,-5-1 10,0 0-10,0-3-96,-4 3-26,4-4-5,5 0-717,-5-7-144</inkml:trace>
          <inkml:trace contextRef="#ctx0" brushRef="#br0" timeOffset="5471.3996">8278 145 2185,'0'0'48,"0"0"9,0 0 3,0 0 2,4 17-50,-4-5-12,5 4 0,-1-4 0,5 4 24,-4 0 1,4-3 1,0-1 0,5 4-168</inkml:trace>
          <inkml:trace contextRef="#ctx0" brushRef="#br0" timeOffset="5764.5098">8514 259 1764,'-4'16'78,"4"-16"16,0 12-75,4-4-19,-4-8 0,0 0 0,0 0 128,0 0 21,0 0 5,9 16 1,-4-4-76,-1-3-15,-4-9-4,0 0 0,14 8-16,-14-8-4,0 0-1,9 8 0,-9-8-7,14-4 0,-5-4-1,0 0 0,-9 8 5,9-5 0,-4-11 1,-5 0 0,0-4-4,-5 0-1,5 3 0,-4 1 0,-1 4-14,-4 4-3,-5-4-1,5 4 0,0-4-14,-5 4 0,1-1 0,-1 1 0,1 8-16,3-4-8,-3 4-3,-1 4 0,10 0-29,-1 5-7,0-1-1,5-8 0,0 0-40,0 0-9,0 0-2,0 0 0,0 0-45,10 12-10,3-12-2</inkml:trace>
          <inkml:trace contextRef="#ctx0" brushRef="#br0" timeOffset="6061.0548">8619 89 345,'14'16'31,"-14"-16"-31,0 0 0,0 0 0,0 0 211,9 4 36,4-4 7,-13 0 2,10 8-48,-6 0-8,10 4-3,-10 0 0,5-3-79,-4 7-16,4 4-3,-4 0-1,4-4-48,-5 1-10,1-5-1,4 4-1,-5 4-9,-4-4-1,5-4-1,0-7 0,-1 11-5,-4-8-1,0-8 0,0 0 0,0 0-21,0 0 9,0 0-9,0 0 0,0-8 60,0 8 4,0 0 2,-4-12 0,4-9-31,-5-3-7,5-4 0,5 8-1,-5-1-5,0 5-1,0 0 0,4 4 0,-4 0-4,5 4-1,4 3 0,0-3 0,-5 0-4,6 4-2,3-4 0,-4 8 0,5 4-10,-14-4 0,9 12 0,0-4 8,-9-8-8,9 13 0,5 3-10,4-8 10,-4 12-64,4-4-8,0-8 0,0 5-1,1-1-114,-1-4-22,0 0-5</inkml:trace>
          <inkml:trace contextRef="#ctx0" brushRef="#br0" timeOffset="6363.5032">9174 60 691,'0'0'61,"0"0"-49,0 0-12,0 0 0,-9 0 321,5 0 62,4 0 12,-14 0 2,5 4-203,0 1-41,-5-1-8,5 4-1,0 0-77,0 4-15,0 0-4,0 4 0,4 0-28,1 1-5,-1-1-2,1 0 0,4 4-13,0-4 0,0 5 0,4-1 0,1-8 0,-1 0 0,1 4 0,-1 1 0,5-5 0,0-4 0,-9-8 0,0 0 0,10-4 0,-10 4 0,9-4 0,0-8 0,0 7 13,0-15 0,0-4 0,-4 4 0,4 0 14,0-1 2,-5 5 1,6 0 0,-1 4 2,-5-8 0,5 7 0,-4 9 0,4-4-12,-9 8-1,5-4-1,-5 4 0,9 8-18,0 4 8,-5 1-8,5 3 0,0 0 0,-4 0 0,4-12 0,0 4 0,-4 0-31,-1-4-3,5 5-1,-4-5 0,4 4-129,0-8-27,0 8-5,-9-8-970</inkml:trace>
          <inkml:trace contextRef="#ctx0" brushRef="#br0" timeOffset="6539.1598">9288-292 979,'-9'-24'43,"5"16"9,-1 4-41,5 4-11,0 0 0,0 0 0,0 0 381,0 0 75,0 0 14,0 16 3,0 4-301,5 5-60,4 3-12,0 8-2,0 1-52,0 3-10,5 5-3,-5 3 0,4-7-24,1 7-9,4 9 0,1 4-930,8-21-193</inkml:trace>
        </inkml:traceGroup>
      </inkml:traceGroup>
    </inkml:traceGroup>
    <inkml:traceGroup>
      <inkml:annotationXML>
        <emma:emma xmlns:emma="http://www.w3.org/2003/04/emma" version="1.0">
          <emma:interpretation id="{FB16A59A-5509-4625-93C9-5C391BE44AFF}" emma:medium="tactile" emma:mode="ink">
            <msink:context xmlns:msink="http://schemas.microsoft.com/ink/2010/main" type="paragraph" rotatedBoundingBox="4892,4938 13150,4515 13222,5910 4964,63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247E69-A4C3-4811-BA6D-B511CBB1D097}" emma:medium="tactile" emma:mode="ink">
              <msink:context xmlns:msink="http://schemas.microsoft.com/ink/2010/main" type="inkBullet" rotatedBoundingBox="4905,5175 5395,5150 5418,5595 4927,5620"/>
            </emma:interpretation>
            <emma:one-of disjunction-type="recognition" id="oneOf4">
              <emma:interpretation id="interp20" emma:lang="en-AU" emma:confidence="0">
                <emma:literal>:</emma:literal>
              </emma:interpretation>
              <emma:interpretation id="interp21" emma:lang="en-AU" emma:confidence="0">
                <emma:literal>=</emma:literal>
              </emma:interpretation>
              <emma:interpretation id="interp22" emma:lang="en-AU" emma:confidence="0">
                <emma:literal>|</emma:literal>
              </emma:interpretation>
              <emma:interpretation id="interp23" emma:lang="en-AU" emma:confidence="0">
                <emma:literal>1</emma:literal>
              </emma:interpretation>
              <emma:interpretation id="interp24" emma:lang="en-AU" emma:confidence="0">
                <emma:literal>"</emma:literal>
              </emma:interpretation>
            </emma:one-of>
          </emma:emma>
        </inkml:annotationXML>
        <inkml:trace contextRef="#ctx0" brushRef="#br0" timeOffset="7536.247">3697 1724 1728,'-4'20'76,"4"-20"16,0 0-73,0 0-19,0 0 0,0 0 0,9 8 55,0-4 7,-9-4 2,9 12-896</inkml:trace>
        <inkml:trace contextRef="#ctx0" brushRef="#br0" timeOffset="7349.9297">3802 1408 2649,'0'28'117,"0"-19"25,0-9-114,0 0-28,0 0 0,0 0 0,0 0 0,0 0 0,-4 8 0,4 0 0,4 0 0,-4-8 0,0 0 0,0 8 0,0-8-199,5 12-45</inkml:trace>
        <inkml:trace contextRef="#ctx0" brushRef="#br0" timeOffset="7630.1088">4125 1833 230,'0'0'20,"0"0"-20,0 0 0,0 0 0,0 0 434,0 0 82,0 0 17,9 4 3,5-8-392,0 4-78,-1-4-16,1 4-1057</inkml:trace>
      </inkml:traceGroup>
      <inkml:traceGroup>
        <inkml:annotationXML>
          <emma:emma xmlns:emma="http://www.w3.org/2003/04/emma" version="1.0">
            <emma:interpretation id="{1787EC27-A1C5-4F2D-AA84-BB615E59035E}" emma:medium="tactile" emma:mode="ink">
              <msink:context xmlns:msink="http://schemas.microsoft.com/ink/2010/main" type="line" rotatedBoundingBox="6080,4877 13150,4515 13222,5910 6152,6273"/>
            </emma:interpretation>
          </emma:emma>
        </inkml:annotationXML>
        <inkml:traceGroup>
          <inkml:annotationXML>
            <emma:emma xmlns:emma="http://www.w3.org/2003/04/emma" version="1.0">
              <emma:interpretation id="{1DBA1E38-7707-4961-8C84-322CC8CB18A9}" emma:medium="tactile" emma:mode="ink">
                <msink:context xmlns:msink="http://schemas.microsoft.com/ink/2010/main" type="inkWord" rotatedBoundingBox="6080,4877 8882,4734 8954,6129 6152,6273"/>
              </emma:interpretation>
              <emma:one-of disjunction-type="recognition" id="oneOf5">
                <emma:interpretation id="interp25" emma:lang="en-AU" emma:confidence="0">
                  <emma:literal>at-Pia</emma:literal>
                </emma:interpretation>
                <emma:interpretation id="interp26" emma:lang="en-AU" emma:confidence="0">
                  <emma:literal>abo-Pia</emma:literal>
                </emma:interpretation>
                <emma:interpretation id="interp27" emma:lang="en-AU" emma:confidence="0">
                  <emma:literal>abt-Pia</emma:literal>
                </emma:interpretation>
                <emma:interpretation id="interp28" emma:lang="en-AU" emma:confidence="0">
                  <emma:literal>atb- For</emma:literal>
                </emma:interpretation>
                <emma:interpretation id="interp29" emma:lang="en-AU" emma:confidence="0">
                  <emma:literal>ab-Pia</emma:literal>
                </emma:interpretation>
              </emma:one-of>
            </emma:emma>
          </inkml:annotationXML>
          <inkml:trace contextRef="#ctx0" brushRef="#br0" timeOffset="8204.7683">5018 1679 1036,'0'0'92,"-5"-4"-73,1-16-19,-6 4 0,10 4 271,-4-1 50,-1 1 11,-4 0 1,0 4-153,5 4-32,-5 0-5,-1-4-2,1 0-71,0 8-14,5 0-4,-5 4 0,-1 0-31,1 4-6,0 8-2,5 4 0,-1 5-13,5-1 0,0 4 0,5 1 0,-1-1-27,-4 0 2,9 1 0,-4-5 0,4 0 25,0 0 14,0-7-2,0-1 0,-9-16-12,9 16-13,-9-16 2,0 0 1,0 0 2,14 4 0,0 0 0,-5-8 0,0 0 8,-5-8 0,6 0-9,-6-4 9,1-1 0,-1 1 10,1-4-1,4 0 0,-5-5-27,1-3-6,-5 4 0,5 0-1,-1 3 25,-4 5 0,0 4 0,5 0 0,-5 0 0,0 12 0,0 0 9,9 12-9,-9 0 22,4 4-2,5 4-1,1 5 0,-6-5-19,1 0-11,4 0 2,0 1 0,0-1 9,0-4 0,-4 0 0,4-4 0,0 1-46,4 3-7,-3-4-2,-1-4 0,0-4-192,0 0-38</inkml:trace>
          <inkml:trace contextRef="#ctx0" brushRef="#br0" timeOffset="8409.0565">5300 1687 1764,'0'0'78,"0"0"16,0 0-75,0 0-19,5 4 0,4 0 0,0-4 149,4 0 27,1 0 4,0 4 2,4-4-43,0-4-9,0-4-2,5 4 0,0 0-102,0 0-26,-5 4 0,0-4 0,0 8 38,0-4 2,-4-4 1,0 0 0,4 8-52,-4 0-10,-1 0-3,-4 0 0,-9-4-209,10 0-43,-10 0-8,0 0-1</inkml:trace>
          <inkml:trace contextRef="#ctx0" brushRef="#br0" timeOffset="8609.9239">5323 1440 2437,'0'0'53,"0"0"11,0 0 3,-5 13 2,5-5-55,0 4-14,0 0 0,0 4 0,5 0 101,-1 5 18,5-1 3,1 8 1,-1 0-99,4 5-24,1 3 0,0-3 0,-5-1 0,4-4 0,6 1 0,-1 3 0,0-12 0,-4 1 0,4-1 0,0-4 0,0 0-148,0-4-34,1 0-7</inkml:trace>
          <inkml:trace contextRef="#ctx0" brushRef="#br0" timeOffset="9040.5536">5646 1238 518,'0'0'23,"0"0"5,-5-4-28,5 4 0,0 0 0,0 0 0,0 0 449,0 0 85,5 12 17,-5 4 3,5 1-367,4 3-74,-5 0-14,5 8-3,0-3-52,1-1-9,-1 0-3,0 9 0,0 3-16,-5 0-4,5-3-1,1 7 0,-1-3-11,0-1 0,0-3 9,-5-5-9,6-4 0,-6-8 0,5 0 0,-4 1 8,-1-9-8,1-4 0,-5-4 0,0 0 8,0 0-8,0 0 0,4-8-11,1 0 11,4 0 0,-4-1 0,-5-3 0,9 4 0,-9 8 0,0 0 0,9-12-8,5 4 8,-1 0 0,-13 8 0,23-8 0,-5 8-9,0 0 9,5 0 0,0 8 0,-5 0 0,0-4-32,-4 4-2,-5 4 0,0-4 0,0 4 78,0 1 16,-4-1 4,0 0 0,-1 0-52,1 4-12,-5-4 0,0 1 0,0-5 0,0 8 0,-9-4 0,-1 0 0,1-4 0,-4 4 0,-6-4 0,1 1 0,0-5 0,-5 4 0,5 0 0,-5-4 0,5-4-14,0 0-6,0-8 0,4 4-1,0-4-57,1-1-11,4-3-3,4-4-752,0 4-150</inkml:trace>
          <inkml:trace contextRef="#ctx0" brushRef="#br0" timeOffset="9248.6403">6297 1554 1670,'0'0'148,"0"0"-118,0 0-30,0 0 0,0 0 238,9 0 42,0-4 8,0 0 1,-4 4-143,9 0-29,-5 0-5,0 0-2,4 4-86,-3 0-24,-1-4 8,4 4-8,-4 0 0,1 0 0,-1-4 0,0 4 0,-5-4-100,-4 0-16,9 12-3,1-4-1143</inkml:trace>
          <inkml:trace contextRef="#ctx0" brushRef="#br0" timeOffset="10832.2552">7399 1918 2851,'0'-8'63,"-5"4"13,1-4 2,-5 4 2,4 4-64,-4-4-16,0 4 0,0-4 0,-5 4 89,5 0 15,-5 4 4,1 0 0,-1 0-72,0 0-15,5 0-2,0 8-1,0-4-18,4 4 0,-4 0 0,5-4 0,-1 5 0,5-1 0,0 4 0,0 0 0,5-8-12,-5 4 12,4-4-13,1 1 5,-1-1-1,6 0 0,-6 0 0,5 0 0,-9-8 9,9 4 0,-4 0-9,-5-4 9,0 0 0,9-8 0,0 0 0,0 0 0,-9 8 0,9-12 0,0 4 0,1-9 8,-1 1 0,4-4 0,-4 8 0,5-4 0,-5-1 6,0 1 1,0 0 0,0 4 0,5 4 1,-5 0 0,0 4 0,-9 4 0,0 0 0,0 0 1,0 0 0,0 0 0,0 0-7,9 8-2,-4 0 0,0 8 0,-1 0-8,1 0 0,-1 9 9,-4-1-9,5 8 0,-10 1 0,-8-1 0,8 4 0,14-7 0,-4-9 0,-1-4 0,5 9 0,0-1 0,1-4 0,-6 0 0,10 1 0,-5-1 0,5 0 0,-5-8 0,4-4 0,5-4 0,-4 0 9,0-12-9,-1 0 0,1-4 8,0-4-8,-1 0 0,1-5 0,0 1-84,-5-4-20,5 4-4</inkml:trace>
          <inkml:trace contextRef="#ctx0" brushRef="#br0" timeOffset="10050.6346">6944 1173 2091,'0'0'92,"0"0"20,0 0-89,0 0-23,-5 8 0,0 5 0,5 3 76,0 4 12,0 0 1,5 0 1,0 1-53,4-1-10,0 0-3,0 0 0,0 1-24,5-5 0,-5 4 0,0-4 0,-5 5 0,5-5 8,-9 0-8,5-4 0,-5-12 8,0 0-8,0 0 8,0 0-8,0 0 0,0 0 8,-9-4-8,-5-4 0,1-8 0,4-5 0,-5 1-9,5-4 9,-5 4-27,5-1 2,-5-7 0,5 0 0,0 4 52,5-1 10,-6 1 3,6 0 0,-1-1-13,5 5-3,0-4 0,0 4 0,5 3 32,-1 1 7,6 4 1,-1 0 0,0-4-52,4 4-12,1 4 0,0 4 0,4-1 36,-4 1 4,4 4 0,-5 0 1,6 4-11,-6-4-2,1 5-1,-5-1 0,0 0-12,5 0-3,-10 4 0,6 0 0,-10-8-4,4 8 0,1 4-8,-5-12 12,0 0-12,-5 12 9,1 0-9,-1-4 8,-4 5-8,4-5 8,-8 0-8,-1-4 8,0 4-8,1-4 0,-6 0-10,1 0 10,5 0-33,-6 0-1,6-4 0,-1 4 0,0-4-42,10 4-8,-5-4-1,4 0-776,5 0-155</inkml:trace>
          <inkml:trace contextRef="#ctx0" brushRef="#br0" timeOffset="9415.2925">6302 1829 2779,'0'0'61,"0"0"13,0 0 2,13 8 2,1 0-62,0-8-16,-1 0 0,5-4 0,1 8 74,3-4 12,-8 0 2,4-4 1,1 0-67,-1-4-14,0 4-8,0 4-916,-4-8-190</inkml:trace>
          <inkml:trace contextRef="#ctx0" brushRef="#br0" timeOffset="10337.6668">6825 1639 2246,'0'0'100,"0"0"20,0 0-96,-9 8-24,9-8 0,0 0 0,0 0 142,0 0 24,0 0 5,0 0 1,9 0-76,0 0-16,5 0-2,0 0-1,8 4-19,-3 0-4,3 0-1,6-4 0,-1 0-17,0 4-4,1 0-1,3 4 0,-3-8-15,-1 0-2,10 4-1,-1-4 0,0 0-13,-4 0 0,0 0 8,0 0-8,4 0 0,-8 0 0,-6-4 0,10 0 0,0 8-42,-4-8-2,-1 4 0,-4-4 0,-1 4-205,-3 0-42</inkml:trace>
        </inkml:traceGroup>
        <inkml:traceGroup>
          <inkml:annotationXML>
            <emma:emma xmlns:emma="http://www.w3.org/2003/04/emma" version="1.0">
              <emma:interpretation id="{B3D64F0D-C885-4235-AF65-ECCBA39FCB8C}" emma:medium="tactile" emma:mode="ink">
                <msink:context xmlns:msink="http://schemas.microsoft.com/ink/2010/main" type="inkWord" rotatedBoundingBox="9888,5380 9923,5378 9944,5786 9909,5788"/>
              </emma:interpretation>
              <emma:one-of disjunction-type="recognition" id="oneOf6">
                <emma:interpretation id="interp30" emma:lang="en-AU" emma:confidence="0">
                  <emma:literal>l</emma:literal>
                </emma:interpretation>
                <emma:interpretation id="interp31" emma:lang="en-AU" emma:confidence="0">
                  <emma:literal>|</emma:literal>
                </emma:interpretation>
                <emma:interpretation id="interp32" emma:lang="en-AU" emma:confidence="0">
                  <emma:literal>I</emma:literal>
                </emma:interpretation>
                <emma:interpretation id="interp33" emma:lang="en-AU" emma:confidence="0">
                  <emma:literal>1</emma:literal>
                </emma:interpretation>
                <emma:interpretation id="interp34" emma:lang="en-AU" emma:confidence="0">
                  <emma:literal>'</emma:literal>
                </emma:interpretation>
              </emma:one-of>
            </emma:emma>
          </inkml:annotationXML>
          <inkml:trace contextRef="#ctx0" brushRef="#br0" timeOffset="24113.2303">8665 1619 2408,'0'0'53,"0"0"11,0 0 3,0 0 0,0 0-54,4 8-13,5 0 0,-4 4 0,-1 4 96,1 0 16,-1 4 3,-4 5 1,5-5-81,-5 12-16,-5-3-3,5 3-1,-4-4-15,-1 5 0,5-9 0,-4 0 0,-1 1-218,5-9-43,5 24-9,-5-40-2</inkml:trace>
        </inkml:traceGroup>
        <inkml:traceGroup>
          <inkml:annotationXML>
            <emma:emma xmlns:emma="http://www.w3.org/2003/04/emma" version="1.0">
              <emma:interpretation id="{3C17DE56-5955-4965-BA16-E1746D045206}" emma:medium="tactile" emma:mode="ink">
                <msink:context xmlns:msink="http://schemas.microsoft.com/ink/2010/main" type="inkWord" rotatedBoundingBox="10527,4934 13165,4799 13205,5589 10568,5724"/>
              </emma:interpretation>
              <emma:one-of disjunction-type="recognition" id="oneOf7">
                <emma:interpretation id="interp35" emma:lang="en-AU" emma:confidence="0">
                  <emma:literal>Pint</emma:literal>
                </emma:interpretation>
                <emma:interpretation id="interp36" emma:lang="en-AU" emma:confidence="0">
                  <emma:literal>pint</emma:literal>
                </emma:interpretation>
                <emma:interpretation id="interp37" emma:lang="en-AU" emma:confidence="0">
                  <emma:literal>right</emma:literal>
                </emma:interpretation>
                <emma:interpretation id="interp38" emma:lang="en-AU" emma:confidence="0">
                  <emma:literal>Piatt</emma:literal>
                </emma:interpretation>
                <emma:interpretation id="interp39" emma:lang="en-AU" emma:confidence="0">
                  <emma:literal>piglet</emma:literal>
                </emma:interpretation>
              </emma:one-of>
            </emma:emma>
          </inkml:annotationXML>
          <inkml:trace contextRef="#ctx0" brushRef="#br0" timeOffset="24651.0011">9334 1319 1785,'0'-8'159,"0"8"-127,0 0-32,0 0 0,0 0 147,0 0 23,0 0 5,-5 4 1,-4 4-39,5 4-7,-1 4-2,5 1 0,0 7-102,0 0-26,5 9 0,-5-1 0,4 4 0,1-3 0,-1-1 0,-4 0 0,5 1 0,-5-9 0,4 0 0,-4-3 0,5-5 0,-1 0 0,-4-8 0,0-4 0,0-4 0,0 0 0,0 0 0,0 0 0,-4-8 0,-1 0 0,5-8 0,-4 0 0,4-1 0,-5-7-12,5 0 2,-4-4 1,8 3 1,-4-3 0,0-4 0,5-5 0,-1 5 8,1 3 0,4-3 0,0 4 0,0-1 0,5 9 0,-5-8 9,5 8-9,-1-1 17,5 5-3,1 0-1,-1 4 0,-4 4-13,-1 0 0,-4 8 0,5-4 0,0 4 54,-14 0 8,0 0 2,0 0 0,0 8-52,4 4-12,1 0 0,-5 0 0,0 0 0,0 0 0,-5 5 0,1-5 0,-5-4 0,4 4 0,-4-4 0,0 4 0,-5-4 0,5 4 0,0-3 8,-5-1-8,5-4-50,0-4-13,9 0-2,-5 4-1,5-4-97,0 0-19,-9 4-4,9-4-907</inkml:trace>
          <inkml:trace contextRef="#ctx0" brushRef="#br0" timeOffset="24827.8752">9744 1360 1152,'0'0'51,"4"8"10,-4-8-49,0 12-12,0 0 0,0 0 0,5 0 326,-5 4 62,0 5 13,4-1 3,-4 0-247,0 0-49,0 9-9,0-5-3,0-4-67,0 0-13,0 1-4,5-1 0,-1 0-27,-4-8-5,5 0-2,-1 1 0,6-5-211,-6 0-43</inkml:trace>
          <inkml:trace contextRef="#ctx0" brushRef="#br0" timeOffset="25273.8721">10103 1315 2509,'0'0'111,"0"0"23,-9-8-107,5-4-27,-6 0 0,6 4 0,-5-1 128,4 1 20,1 0 4,4 8 0,-9-4-89,-1-4-19,1 8-3,0 0-1,9 0-27,-9 0-5,0 8-8,0-4 11,4 4-11,1 4 0,-1 5-10,1-5 10,-1 4-16,5 0 4,0 0 0,0 1 0,0-1 1,5 0 1,-1 0 0,1 0 0,-5-16 10,0 0-13,0 0 5,4 4 8,-4-4-8,0 0 8,14 0 0,-5-4 0,0-8 0,0 4 0,-4-4 0,4 0 0,0 0 0,0 0 10,-4-1-2,4 1-8,0-4 18,0 4-3,0-4-1,0 8 0,-4 0-2,4-1 0,0 5 0,-9 4 0,0 0 1,9 4 0,-9-4 0,9 9 0,0 3-1,-4 4-1,0 0 0,4 8 0,-5 1-11,1 7 8,-1 0-8,1 5 8,-5-5-8,4 5 0,1-1 0,-1 0 8,1 1-8,0-1 0,4-3 0,0 3 0,0-8 0,-5 1 0,6-5 0,-1 0 0,-5-8 0,-4-3 0,0-5 0,5 0 0,4-4 0,0 4 0,-9-8 0,14-8 0,-1 4-14,6-4-8,-6-4-2,5-5-949,-4 5-191</inkml:trace>
          <inkml:trace contextRef="#ctx0" brushRef="#br0" timeOffset="25892.4057">10627 1388 1440,'0'0'128,"0"0"-103,0 0-25,0 0 0,0 0 211,0 0 37,0 0 7,0 0 1,0 0-65,13 4-14,1-4-2,0 0-1,4 0-66,0-4-14,0 4-2,5-4-1,0 0-32,0 0-7,-1 0 0,1 4-1,0-4-35,0 8-8,-5 0 0,5-4-8,-5 0-76,5 4-23,-1-4-4</inkml:trace>
          <inkml:trace contextRef="#ctx0" brushRef="#br0" timeOffset="25686.3475">10809 1206 748,'4'-16'67,"-4"16"-54,-4-5-13,4-3 0,-5 0 314,5-4 60,-4 4 12,-5 4 2,4-4-162,-4 4-33,9 4-6,-5-4-2,-4-4-86,0 8-18,0 0-3,5 4-1,-5 0-37,4 0-7,-4 4-1,0 4-1,-5 4-22,5 0-9,4 5 8,-4 3-8,5 4 0,4 1 0,-5-1 0,5 4 0,5-3 0,-5 7 0,4-3 0,5-1 0,-4-4-11,4 1 11,5-5-8,4 0 8,-4-8-12,4 0 4,0-3 0,0-1 0,5-4-4,-5-4-1,0-8 0,1 4 0,-1-8-93,-4 4-18,-5-8-4,4 3-717,-4-3-143</inkml:trace>
          <inkml:trace contextRef="#ctx0" brushRef="#br0" timeOffset="27354.2414">11364 1068 806,'0'0'36,"0"0"7,0 0-35,0 0-8,0 0 0,0 0 0,0 0 276,0 0 54,9 8 10,1-8 3,-1 4-180,0 0-36,4 0-7,6-4-2,-6 0-40,6 0-8,-1 0-2,4 0 0,1 0-16,0 0-3,4 0-1,1 0 0,-6-4-16,-3 0-4,-1 0-1,0 0 0,5 4-9,-10 0-2,6 0 0,-6 0 0,1 0-5,0-4-2,-10 4 0,-4 0 0,0 0-9,0 0 12,0 0-12,0 0 12,0 0-12,0 0 10,0 0-10,0 0 10,0 0-10,0 0 0,0 0 0,-4 8 8,-1 4-8,1-4 0,-1 1 0,-4 3 8,4 0-8,1 0 0,-10 4 0,10 0 0,-1 1 0,-4-1 0,0 4 0,4 0 0,-4 0 0,0 5 0,0-1-9,4 4 9,1 5 0,4-1 0,-5-4 0,5 1 0,0-5-15,0-4 1,-4 5 0,4-9 0,0 0-27,0-4-6,0-4-1,0 4 0,0-4-104,0-8-20,0 0-5,0 0-928</inkml:trace>
          <inkml:trace contextRef="#ctx0" brushRef="#br0" timeOffset="27790.9098">11569 1133 1688,'0'0'75,"0"0"15,0 0-72,0 0-18,0 0 0,0 8 0,0-8 146,0 0 26,0 0 4,-4 12 2,-1-4-50,1 4-11,-1 0-1,0 1-1,-4-1-43,5 4-9,-1 0-2,1 4 0,-1-3-37,1 3-8,-6 0-2,6 4 0,-1-3-14,1 3 0,-1 4 0,1 5 0,-1-9 0,5 4 0,-4 0 0,4 1 0,-5-9 0,5 4 0,0-3 0,0-1 0,0-4 0,0 0-10,0 0 10,5 1-8,-1-9 8,-4-4 0,0-4-9,5 8 9,-5-8 0,4 4 0,-4-4 0,9 4 0,0 4 0,1-4 0,-1-4 0,9 0 0,-4 0 18,-1 0-2,10-4 0,-5 0 0,-4 0 2,0 0 0,8 0 0,1-4 0,0 4-1,0-4 0,4 8 0,-4-4 0,-1-1-9,6 1-8,-10 4 9,0-4-9,0 4 0,-4 0 0,0 0 0,-1 4 0,-4-4-76,-9 0-19,14 4-3,0-4-787,-5 0-158</inkml:trace>
        </inkml:traceGroup>
      </inkml:traceGroup>
    </inkml:traceGroup>
    <inkml:traceGroup>
      <inkml:annotationXML>
        <emma:emma xmlns:emma="http://www.w3.org/2003/04/emma" version="1.0">
          <emma:interpretation id="{B5AF5A7E-C17E-4055-9519-0E6BB3CB1C87}" emma:medium="tactile" emma:mode="ink">
            <msink:context xmlns:msink="http://schemas.microsoft.com/ink/2010/main" type="paragraph" rotatedBoundingBox="1441,6353 17537,5986 17568,7346 1472,77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81140B-27E7-46CF-831F-04D9EDD89147}" emma:medium="tactile" emma:mode="ink">
              <msink:context xmlns:msink="http://schemas.microsoft.com/ink/2010/main" type="line" rotatedBoundingBox="1441,6353 17537,5986 17568,7346 1472,7713"/>
            </emma:interpretation>
          </emma:emma>
        </inkml:annotationXML>
        <inkml:traceGroup>
          <inkml:annotationXML>
            <emma:emma xmlns:emma="http://www.w3.org/2003/04/emma" version="1.0">
              <emma:interpretation id="{3D31BC5E-36AF-4768-9F86-86FBDB41736F}" emma:medium="tactile" emma:mode="ink">
                <msink:context xmlns:msink="http://schemas.microsoft.com/ink/2010/main" type="inkWord" rotatedBoundingBox="1448,6656 2917,6622 2932,7237 1462,7270"/>
              </emma:interpretation>
              <emma:one-of disjunction-type="recognition" id="oneOf8">
                <emma:interpretation id="interp40" emma:lang="en-AU" emma:confidence="0">
                  <emma:literal>Since</emma:literal>
                </emma:interpretation>
                <emma:interpretation id="interp41" emma:lang="en-AU" emma:confidence="0">
                  <emma:literal>since</emma:literal>
                </emma:interpretation>
                <emma:interpretation id="interp42" emma:lang="en-AU" emma:confidence="0">
                  <emma:literal>Sind</emma:literal>
                </emma:interpretation>
                <emma:interpretation id="interp43" emma:lang="en-AU" emma:confidence="0">
                  <emma:literal>Singe</emma:literal>
                </emma:interpretation>
                <emma:interpretation id="interp44" emma:lang="en-AU" emma:confidence="0">
                  <emma:literal>find</emma:literal>
                </emma:interpretation>
              </emma:one-of>
            </emma:emma>
          </inkml:annotationXML>
          <inkml:trace contextRef="#ctx0" brushRef="#br0" timeOffset="13249.221">397 2990 1209,'0'21'108,"0"-13"-87,0-8-21,0 0 0,0-16 171,0-1 29,0 1 7,-10 4 1,6 0-64,-1-4-13,5 4-3,-4 4 0,-5 3 0,4 1 0,-4 0 0,0 0 0,0 4-102,0 0-26,-5 4 0,5 4 0,-5 1 28,10 3 0,-10-4 0,0 8 0,5 4-45,5-8-9,-5 5-2,4-1 0,1 4 28,4-8 17,0 4-2,0-4-1,0 1-14,9-1-13,0-4 2,0 4 1,-5 0 10,10-4-10,0 0 10,-1 0-10,10 0 10,-9 1 0,4-1 0,0 0-8,10 0 8,-15 0 0,10-4 0,-5 4 8,-4 0-8,0 0 0,4 0-8,-9 4 8,0-3 0,-4 3 0,4 0 0,-5 0 0,-8-4 0,4 4 0,-5-4 0,5 4 0,-4-3 9,-1-1-9,-4 0 12,0 0-12,-9 0 11,-1 0-11,-3-4 10,3 4-10,-3-4 0,3-4 0,6 4 0,-6-4 0,6 0-60,4-4-9,4 0-2,5 4 0,0 0-3,0 0-1,0 0 0,0 0 0,0-8-176,9-4-35,5 4-7,0-4-2,-1-4 94,1 3 18,9-19 4,4 8 1,-13 16 30,-1-5 7,1 1 1,-5 0 0,5 0 233,-1 4 47,-3-4 10,3 4 2,5 0 32,-9 4 6,-9 4 2,14 4 0,-5-4-26,0 4-5,5 0-1,0 4 0,-5 0-44,0 4-8,0 0-3,0 0 0,0 0-52,0 1-10,-4 3-3,-1 0 0,1-4-32,4 0-8,0 0 0,-9 1 0,5-1-203,-1 0-42</inkml:trace>
          <inkml:trace contextRef="#ctx0" brushRef="#br0" timeOffset="13402.0507">661 3108 1324,'0'0'118,"0"0"-94,0 0-24,0 0 0,0 0 138,0 0 23,0 0 5,0 0 1,0 0-111,9-4-23,4 4-4,1-4-1,-5 4-176,5 0-35</inkml:trace>
          <inkml:trace contextRef="#ctx0" brushRef="#br0" timeOffset="13743.8168">938 3217 1094,'0'0'97,"0"0"-77,0 0-20,5 12 0,-1-4 168,-4-8 31,0 8 5,0 5 2,0-1-34,0 0-8,5-4 0,-5 4-1,0-4-79,-5 0-15,5 4-3,0-12-1,-4 8-28,4-8-5,0 0-2,0 0 0,0 0 2,0 0 0,0 0 0,0 0 0,0 0-40,0 0-8,0-8-2,0 0 0,0-4 29,4 0 5,-4 0 2,5 0 0,0 0-31,-1-1-7,1 5 0,-1-4-1,1 4 21,-1 0 0,1 0 0,4 4 0,0-4 12,-4 4 8,4 0 0,0 4 1,5 0-13,-5 4-8,0 4 8,-5 0-8,5 0 0,-4 4 0,4 0 0,0 4-8,0-3 8,-4-1 0,4 4 0,-5 0 0,6-4 28,-1 0 8,0 5 2,0-5 0,0 0-61,5 0-12,-5-8-2,-9-4-1,0 0-206,0 0-40,13 0-9</inkml:trace>
          <inkml:trace contextRef="#ctx0" brushRef="#br0" timeOffset="14106.9331">1380 3241 460,'0'0'41,"0"0"-33,0 0-8,0 0 0,0 0 330,0 0 64,-9-4 13,0 4 2,4-4-183,-4 4-37,0 0-7,9 0-2,0 0-78,-9 8-16,0-4-3,-5 4-1,10 5-66,-6-5-16,6 4 0,4 4 0,4-4 0,-4 4 0,10-3 0,-6 3 0,10-4 0,-5 0 0,5-4 0,-1 4 0,1-4 26,0 0 2,4-4 0,-5 5 0,6-9-20,-6 0-8,1 0 0,0 0 8,-1-9-8,1 5 0,-5-4 9,0 0-9,0-4 0,-4-4 0,4 4 0,0-4 8,-4 3-8,-1-3 0,-4 0 0,0 0 8,0 0-8,0 4 0,-4-5 0,-1 5 0,0 4 0,-4 0 8,0 0-8,0 4 0,0 4 0,0 4 0,0 0 0,4 4 8,-4 4-8,5 0 0,-1 0 0,5 5 0,0-1 0,5 4 9,-1 0-1,5 5-8,5-5 16,0 0-3,-1 0-1,5-3 0,5-1-12,-5-8 0,5 4 0,5-4 0,3-4-196,1-4-40</inkml:trace>
        </inkml:traceGroup>
        <inkml:traceGroup>
          <inkml:annotationXML>
            <emma:emma xmlns:emma="http://www.w3.org/2003/04/emma" version="1.0">
              <emma:interpretation id="{716E7461-8302-484F-9A33-4CF642567A8E}" emma:medium="tactile" emma:mode="ink">
                <msink:context xmlns:msink="http://schemas.microsoft.com/ink/2010/main" type="inkWord" rotatedBoundingBox="4090,6868 4466,6859 4471,7071 4095,7079"/>
              </emma:interpretation>
              <emma:one-of disjunction-type="recognition" id="oneOf9">
                <emma:interpretation id="interp45" emma:lang="en-AU" emma:confidence="0">
                  <emma:literal>a</emma:literal>
                </emma:interpretation>
                <emma:interpretation id="interp46" emma:lang="en-AU" emma:confidence="0">
                  <emma:literal>A</emma:literal>
                </emma:interpretation>
                <emma:interpretation id="interp47" emma:lang="en-AU" emma:confidence="0">
                  <emma:literal>an</emma:literal>
                </emma:interpretation>
                <emma:interpretation id="interp48" emma:lang="en-AU" emma:confidence="0">
                  <emma:literal>at</emma:literal>
                </emma:interpretation>
                <emma:interpretation id="interp49" emma:lang="en-AU" emma:confidence="0">
                  <emma:literal>as</emma:literal>
                </emma:interpretation>
              </emma:one-of>
            </emma:emma>
          </inkml:annotationXML>
          <inkml:trace contextRef="#ctx0" brushRef="#br0" timeOffset="14742.6037">3051 3116 1868,'-9'-4'83,"4"0"17,5 0-80,-4 4-20,-1 0 0,-4 0 0,0 0 124,0 0 20,0 4 5,4 0 1,-4 0-62,-5 0-12,5 0-2,0 0-1,-4 0-47,3 0-10,1 4-1,-4 0-1,4-4-14,4 4 0,-4 1 0,4-5 0,5-4 0,0 0-8,-4 8 8,4 4-13,-5 0-1,5 0 0,0-4 0,5 8 0,-1-3 5,1-1 1,4-4 0,0 0 0,-9-8 8,9 8 0,0-8 0,5 0-8,-5 0 8,5-4 0,-5-8-9,0 0 9,0-1 0,-4 1 0,4-4 0,-5 0 0,5 0 0,-4 0 0,-5-1 0,4 5 0,-4 0 12,0 0-4,0 4 0,0 8 0,0 0 8,0 0 2,0 0 0,0 0 0,0 0-5,0 0-1,0 0 0,14 12 0,-5 0-2,5 4-1,-10 1 0,10-1 0,-5 0-9,5-4 0,0 4 0,-1 0 8,1-3-8,-1 3-14,1-8 3,4 0 1,-4 0-168,4-4-34,0 0-6,-4-4-2</inkml:trace>
        </inkml:traceGroup>
        <inkml:traceGroup>
          <inkml:annotationXML>
            <emma:emma xmlns:emma="http://www.w3.org/2003/04/emma" version="1.0">
              <emma:interpretation id="{58E5E9F7-26A2-4FFE-8F14-CE4E005F47D6}" emma:medium="tactile" emma:mode="ink">
                <msink:context xmlns:msink="http://schemas.microsoft.com/ink/2010/main" type="inkWord" rotatedBoundingBox="4870,6642 5275,6633 5283,7004 4878,7013"/>
              </emma:interpretation>
              <emma:one-of disjunction-type="recognition" id="oneOf10">
                <emma:interpretation id="interp50" emma:lang="en-AU" emma:confidence="0">
                  <emma:literal>is</emma:literal>
                </emma:interpretation>
                <emma:interpretation id="interp51" emma:lang="en-AU" emma:confidence="0">
                  <emma:literal>i</emma:literal>
                </emma:interpretation>
                <emma:interpretation id="interp52" emma:lang="en-AU" emma:confidence="0">
                  <emma:literal>it</emma:literal>
                </emma:interpretation>
                <emma:interpretation id="interp53" emma:lang="en-AU" emma:confidence="0">
                  <emma:literal>in</emma:literal>
                </emma:interpretation>
                <emma:interpretation id="interp54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5119.7168">3643 2950 1497,'0'0'66,"0"0"14,0 0-64,0 0-16,0-4 0,0 0 0,0 0 55,4 0 7,1 0 2,-1 4 0,6-4-64,3 4-15,-4-4-1,5 0-486,4 0-97</inkml:trace>
          <inkml:trace contextRef="#ctx0" brushRef="#br0" timeOffset="14962.3735">3734 3116 2419,'4'-8'53,"-4"8"11,-4 0 3,4 0 1,-9-4-55,9 4-13,0 0 0,0 0 0,0 0 96,4 16 17,1 0 3,-1 0 1,-4-4-77,5 9-15,-1-9-3,6 0-1,-1 0-21,0-8 0,-9-4 0,9 12 0,5-8-133,-5 4-28,-9-8-6</inkml:trace>
          <inkml:trace contextRef="#ctx0" brushRef="#br0" timeOffset="15407.9989">4007 2873 2178,'0'0'48,"0"0"9,-5 8 3,5-8 1,0 0-49,-9 4-12,0 0 0,0 0 0,0 0 75,0 0 12,-5 0 2,1 1 1,-6 3-39,6-4-8,-1 4-2,0-4 0,-4 8 19,14-4 3,-5 8 1,-1-4 0,1 0-52,0 1-12,5-5 0,4 4 0,4 0 0,-4 4 0,5-4 0,-1 0 0,10 1 0,0-5 0,-5 0 0,9 0 0,0 0 0,0 0 0,-4 0 0,4-4 0,0 4 0,1-4 0,-1-4 0,-9 0 0,5 0 54,-1 0 8,-4-4 2,1 8 0,-10-4-52,0 0-12,0 0 0,0 0 0,0 0 0,0 0 0,-10 13 0,1-1 0,0-8 0,0 4 0,-5 0 0,5-4 0,-4 4-151,-1-4-33,0 0-6,1 0-1000</inkml:trace>
        </inkml:traceGroup>
        <inkml:traceGroup>
          <inkml:annotationXML>
            <emma:emma xmlns:emma="http://www.w3.org/2003/04/emma" version="1.0">
              <emma:interpretation id="{539CA9B3-4152-4652-B4AC-036964773805}" emma:medium="tactile" emma:mode="ink">
                <msink:context xmlns:msink="http://schemas.microsoft.com/ink/2010/main" type="inkWord" rotatedBoundingBox="6039,6480 9347,6405 9368,7353 6061,7428"/>
              </emma:interpretation>
              <emma:one-of disjunction-type="recognition" id="oneOf11">
                <emma:interpretation id="interp55" emma:lang="en-AU" emma:confidence="0">
                  <emma:literal>rational,</emma:literal>
                </emma:interpretation>
                <emma:interpretation id="interp56" emma:lang="en-AU" emma:confidence="0">
                  <emma:literal>rational )</emma:literal>
                </emma:interpretation>
                <emma:interpretation id="interp57" emma:lang="en-AU" emma:confidence="0">
                  <emma:literal>rational '</emma:literal>
                </emma:interpretation>
                <emma:interpretation id="interp58" emma:lang="en-AU" emma:confidence="0">
                  <emma:literal>rational ,</emma:literal>
                </emma:interpretation>
                <emma:interpretation id="interp59" emma:lang="en-AU" emma:confidence="0">
                  <emma:literal>national )</emma:literal>
                </emma:interpretation>
              </emma:one-of>
            </emma:emma>
          </inkml:annotationXML>
          <inkml:trace contextRef="#ctx0" brushRef="#br0" timeOffset="16161.3194">4836 3241 1728,'-5'-4'76,"5"4"16,0 0-73,-5-4-19,1-4 0,4 8 0,0 0 147,0 0 25,0 0 6,0 0 1,0 0-84,9 12-17,-4-4-3,-1 0-1,1 5-24,4-1-5,-9 0-1,4-4 0,1 0-13,-1 0-3,-4 0-1,5 0 0,-5-8-9,0 0-2,0 0 0,0 0 0,0 0-4,0 0 0,0 0-1,0 0 0,5-8-11,-1-4 12,-4 0-12,5-4 12,-1 0-12,-4-1 0,9 1 0,-4 4 0,4-4-32,0 4-3,0 0 0,5-5 0,4 5-25,-4 0-6,4 4-1,0-4 0,0 0-26,1 4-6,-1 0-1,0 0 0,0 3 37,-4 1 7,4 4 2,5 0 0,-5 0 45,-4 0 9,4 0 0,-4 0 0,-5 4 56,-9-4 8,0 0 1,0 0 1,9 5 16,-9-5 3,0 0 1,0 0 0,0 0-15,-9 12-3,0 0-1,-1 0 0,1-4-37,0 0-7,0 0-2,-5 4 0,1-4-10,4 5-3,0 3 0,4-4 0,-4-4-29,4 8-7,1 0 0,4 1-1,-5-1 44,10 0 9,-5-4 1,0 0 1,4-4-26,-4 0 0,5 1 0,-5-9 0,9 8-16,-9-8-8,0 0-1,9-4-1,0-5 46,0 1 8,-4-4 3,4 0 0,-4 0 1,-1-4 1,5 0 0,5-1 0,-10 1-45,6 0-10,-6 0-2,1 4 0,4 0 39,-5 3 7,-4 1 2,5 0 0,-1 4-24,6 0 0,-6 0 0,-4 4 0,9 4 16,0 0 0,5 4-1,-5 4 0,0-3-24,0 3-5,5 4-1,-5-4 0,0 0 15,0-4 0,5 4 0,0 1 0,-1-5 0,1 0 0,-5 4 0,5 0 0,4-4-116,-4 0-21,-1-4-4,1 0-695,0 0-140</inkml:trace>
          <inkml:trace contextRef="#ctx0" brushRef="#br0" timeOffset="16582.2313">5505 2825 1843,'0'-9'164,"-5"5"-132,5 4-32,0 0 0,0 4 180,0 5 30,5 3 6,-1 0 0,1 0-76,4 8-16,0 4-4,0 5 0,0-1-52,5 4-12,-5-3-1,5 3-1,-1 1-27,1-5-6,0 4-1,4 9 0,-4-5-20,4-3 0,-4-1 0,-1-4 8,1-3-26,4-5-5,-4-4-1,-1 0 0,6 0-214,-6-4-43,1-3-9</inkml:trace>
          <inkml:trace contextRef="#ctx0" brushRef="#br0" timeOffset="16360.0668">5514 3088 2066,'-9'8'92,"9"-8"18,0 0-88,0 0-22,0 0 0,0 0 0,0 0 144,0 0 25,14 0 5,-1 0 1,1 0-67,4 0-12,0 0-4,5 4 0,-5-4-30,5 0-6,-5 0-2,0 0 0,-4-4-30,4 4-5,-4-4-2,0 4 0,-1 4-17,1-4-17,0 4 3,-1 0 1,-8-4-171,4 4-35,0-4-6</inkml:trace>
          <inkml:trace contextRef="#ctx0" brushRef="#br0" timeOffset="16748.724">5942 3128 1958,'0'0'87,"0"4"17,0-4-83,0 8-21,4 0 0,1 0 0,0 0 158,-1 1 27,10 3 6,-5-4 1,0 4-137,0-8-27,0 4-6,0 0-1,5-8-33,0 4-8,-1 0 0,6 0-775,-10-4-154</inkml:trace>
          <inkml:trace contextRef="#ctx0" brushRef="#br0" timeOffset="17001.8368">6165 3245 1522,'0'0'68,"0"0"13,0 0-65,0 0-16,5 13 0,4-5 0,-9-8 140,9 8 25,-5-4 5,10 0 1,0-8-58,-1 4-11,-4 4-2,1 0-1,-1-4-33,0-4-6,0 4-2,0-8 0,-5 0-3,6 4-1,-10 4 0,0-13 0,4 1-14,-4 0-4,-4 4 0,4-4 0,-10 0-9,1 0-3,0 4 0,-4-1 0,-1-3-16,0 0-8,-4 4 0,0 4 8,-5 0-26,9 4-6,10 0 0,-10 4-1,5 0-66,0 4-13,0-4-2,4 4-1,5-8-17,0 0-3,0 0-1,0 0 0,0 0-129,0 0-27,0 0-4</inkml:trace>
          <inkml:trace contextRef="#ctx0" brushRef="#br0" timeOffset="18029.4947">6065 2764 1785,'0'0'159,"0"0"-127,0 0-32,0 0-788</inkml:trace>
          <inkml:trace contextRef="#ctx0" brushRef="#br0" timeOffset="17302.6506">6270 3116 403,'0'0'36,"9"0"-36,4 4 0,1 0 0,0 4 276,-5-4 49,5 0 10,-5 4 1,4 4-141,-4 1-29,1-1-6,3 0 0,-4-4-45,0 4-9,-4 0-2,4 0 0,0-4-49,-4 5-11,-1-5-1,1 0-1,-5-8 3,0 0 1,0 0 0,0 0 0,0 0-46,0 0 0,9 8 0,-9-8 0,0 0 20,5-8 5,-5 4 1,0-8 0,0 3-4,0-3-1,0 4 0,-5 0 0,10-4 3,-5-4 1,0 4 0,0 0 0,0-1-1,0 5-1,4 0 0,-4 0 0,5 0-3,4 4-1,-5 0 0,1 0 0,-5 4-7,13-4 0,1 8-1,0 0 0,-1 0-11,1 4 0,0-4 0,-1 4 8,6 0-8,-6 0 0,1 1-12,0-1 12,4-4-42,-5 4-1,1-4 0,0 4 0,-5-4-128,5 0-25,-1 0-6,-4-4-610,-9 0-121</inkml:trace>
          <inkml:trace contextRef="#ctx0" brushRef="#br0" timeOffset="17634.6108">6866 3160 1209,'0'0'108,"0"0"-87,0 0-21,0 0 0,-4-8 287,4 8 53,0 0 10,-5-4 2,-4 0-192,4 0-40,5 4-7,0 0-1,-4-8-15,-1 4-2,-4 0-1,9 4 0,0 0-55,0 0-11,-9 0-3,0 0 0,-5 8-25,14-8 0,5 16 0,-5-4 0,0 1 0,0-1-12,9 0 0,-14 0 1,1-4-5,4-8 0,0 0-1,0 0 0,0 0-7,0 8-2,0-8 0,0 0 0,9 8 8,-9-8 2,9 4 0,0-4 0,0 0 16,-9 0 0,9-4-8,0-4 8,1 4 0,-1-4 0,0 0 8,0-4-8,0 4 16,0 0-4,0 0 0,0 3 0,0 1 7,5 4 1,-9 0 0,8-4 0,-4 4 3,5 0 1,-5 0 0,5 4 0,-1 5-12,1-5-3,0 4 0,-5-4 0,5 4-9,-5-4 0,4 0 0,-4 0 0,5 4-28,0-4 0,-5-4-1,0 4 0,5-4-113,-5 4-22,-9-4-5</inkml:trace>
          <inkml:trace contextRef="#ctx0" brushRef="#br0" timeOffset="17857.3859">7112 2667 1440,'0'0'128,"0"0"-103,0 0-25,0 0 0,0 0 238,5 12 42,4 0 9,0-4 2,0 8-130,-5 4-25,10 1-6,0-1-1,-5 8-53,5 1-12,-1 3-1,1-4-1,-1 5-25,6 3-5,-6-8 0,1 5-1,4-5-21,-4 0-10,0-3 10,-1-1-10,1-4-70,0 1-20,-1-1-4,-4-4-828,5 0-166</inkml:trace>
          <inkml:trace contextRef="#ctx0" brushRef="#br0" timeOffset="18415.3063">8068 3286 2361,'0'0'210,"0"0"-168,0 0-34,0 0-8,9 8 129,0 4 24,-4 0 5,4 4 1,0-3-67,-4 3-12,4 0-4,0 0 0,-5 12-54,-4 1-11,0 3-3,0 5 0,-13-1-100,4 0-20</inkml:trace>
        </inkml:traceGroup>
        <inkml:traceGroup>
          <inkml:annotationXML>
            <emma:emma xmlns:emma="http://www.w3.org/2003/04/emma" version="1.0">
              <emma:interpretation id="{C4F8D901-4632-4B1E-9CE3-9367298B8D14}" emma:medium="tactile" emma:mode="ink">
                <msink:context xmlns:msink="http://schemas.microsoft.com/ink/2010/main" type="inkWord" rotatedBoundingBox="10161,6154 11050,6134 11067,6888 10178,6908"/>
              </emma:interpretation>
              <emma:one-of disjunction-type="recognition" id="oneOf12">
                <emma:interpretation id="interp60" emma:lang="en-AU" emma:confidence="0">
                  <emma:literal>Let</emma:literal>
                </emma:interpretation>
                <emma:interpretation id="interp61" emma:lang="en-AU" emma:confidence="0">
                  <emma:literal>let</emma:literal>
                </emma:interpretation>
                <emma:interpretation id="interp62" emma:lang="en-AU" emma:confidence="0">
                  <emma:literal>het</emma:literal>
                </emma:interpretation>
                <emma:interpretation id="interp63" emma:lang="en-AU" emma:confidence="0">
                  <emma:literal>bet</emma:literal>
                </emma:interpretation>
                <emma:interpretation id="interp64" emma:lang="en-AU" emma:confidence="0">
                  <emma:literal>Wet</emma:literal>
                </emma:interpretation>
              </emma:one-of>
            </emma:emma>
          </inkml:annotationXML>
          <inkml:trace contextRef="#ctx0" brushRef="#br0" timeOffset="22922.5269">8965 2416 1497,'0'0'133,"0"0"-106,-9 0-27,9 0 0,0 0 201,-9 0 35,4 0 8,5 0 0,0 0-84,0 0-16,0 0-4,-9 8-1,9 0-111,5 4-28,-1 8 0,5 1 0,-9-1 40,9 8 2,-4-4 1,4 9 0,0-1-34,0 5-9,5 3 0,-5 5 0,5-1 0,-5-3 0,0-1-10,5-4 10,-1-3-26,-4-5 2,0 0 0,1-7 0,-6-1-1,5-8 0,-4-4 0,4 0 0,-9 0 9,0-8 1,0 0 1,0 0 0,0 0 14,0 0 0,0 0 0,0-12 0,0 12 12,0-12-2,0 4 0,0-4 0,0 12 12,0 0 2,0-8 1,0 4 0,4-8 1,-4 8 0,5-5 0,-5 9 0,0 0-4,9 0-1,5-8 0,-5 8 0,0 0-6,5 4-2,-5 0 0,4 0 0,1 1-13,-5 3 8,0 4-8,0-4 0,0 0 0,1 0 0,-1 0 0,0-4 0,0 0-12,0 0-3,5 0 0,-5-4 0,-9 0-9,0 0-3,13 0 0,-13 0 0,0 0 7,10-8 0,-6-4 1,5 4 0,-9-4 19,5 4-8,-1-4 8,-4-1 0,0 1 0,0-4 0,-4 0 12,-1 0-3,1-4 9,-1 3 2,1 1 0,-1 0 0,0-4-4,1 8 0,-5-1 0,4 5 0,1-8-8,-1 4-8,-4 8 12,4 0-12,-4 0 12,5 4-4,-1-4 0,5 4-8,-9 8 12,9-8-12,0 0 12,-4 16-12,4-4 10,-5 9-10,5-1 8,5 8-8,-5-8 8,9 5-8,-5-1 0,1 0 8,4-4-8,0 9 0,-4-9 0,8 0 0,-4-8 0,5 5 0,-5-5 0,5-4 0,-1 0 0,6 4 0,-6-8 0,5 0 0,1 0 0,-6-4-20,6-4 3,-6 0 1,1-4 16,-5 0 0,0 0 0,0 0 0,0-4-160,0-9-24,-4 5-6,-5-4-1000</inkml:trace>
          <inkml:trace contextRef="#ctx0" brushRef="#br0" timeOffset="23113.9059">9493 2764 1555,'0'0'68,"0"0"16,0 0-68,0 0-16,0 0 0,0 0 0,9 4 298,-4 4 56,4 0 11,0-4 3,5 0-244,-1 0-48,-13-4-9,9 0-3,10 0 0,-1 0 0,0 0 0,0-4 0,5 0 0,-5 0 0,5 0 0,-5 0 0,0 0-51,1-4-13,-6 4 0,1 4 0,0 0-78,-5 4-18,0-8-4,0 4-1,0-4-166,-9 4-33</inkml:trace>
          <inkml:trace contextRef="#ctx0" brushRef="#br0" timeOffset="23293.1406">9584 2379 2386,'-13'12'106,"13"-12"22,0 0-103,-5 9-25,0-1 0,5 4 0,0-4 157,0 8 27,5-4 4,4 8 2,0 1-92,0 3-18,5 4-4,0 5-1,-1-5-9,1 8-2,0 1 0,-1 7 0,1 1-102,0-1-21,-1 1-4,5-5-1,1-3-125,-1-9-26</inkml:trace>
        </inkml:traceGroup>
        <inkml:traceGroup>
          <inkml:annotationXML>
            <emma:emma xmlns:emma="http://www.w3.org/2003/04/emma" version="1.0">
              <emma:interpretation id="{60CD594A-5B0A-4441-8CC6-7E87C25427D9}" emma:medium="tactile" emma:mode="ink">
                <msink:context xmlns:msink="http://schemas.microsoft.com/ink/2010/main" type="inkWord" rotatedBoundingBox="12036,6246 14182,6197 14210,7423 12064,7471"/>
              </emma:interpretation>
              <emma:one-of disjunction-type="recognition" id="oneOf13">
                <emma:interpretation id="interp65" emma:lang="en-AU" emma:confidence="0">
                  <emma:literal>a.m.",</emma:literal>
                </emma:interpretation>
                <emma:interpretation id="interp66" emma:lang="en-AU" emma:confidence="0">
                  <emma:literal>an. '</emma:literal>
                </emma:interpretation>
                <emma:interpretation id="interp67" emma:lang="en-AU" emma:confidence="0">
                  <emma:literal>an. \</emma:literal>
                </emma:interpretation>
                <emma:interpretation id="interp68" emma:lang="en-AU" emma:confidence="0">
                  <emma:literal>an. l</emma:literal>
                </emma:interpretation>
                <emma:interpretation id="interp69" emma:lang="en-AU" emma:confidence="0">
                  <emma:literal>an. I</emma:literal>
                </emma:interpretation>
              </emma:one-of>
            </emma:emma>
          </inkml:annotationXML>
          <inkml:trace contextRef="#ctx0" brushRef="#br0" timeOffset="31730.0972">11027 2853 1728,'0'52'38,"0"-52"8,0 0 2,5-12 0,-5 4-39,0-8-9,-5 4 0,5 0 0,0-4 156,-4-1 28,-1 1 7,1 4 1,-5 4-52,4-4-9,-4 4-3,0 0 0,0 0-102,0 3-26,0 5 0,-1-4 0,1 4 21,-4 0-1,-1 4 0,0 5 0,1-1-20,-1 4 0,0 0 0,1 0 0,8 8 0,-4 1 0,5 3 0,4-4-12,-5 0 12,5 5-12,0 3 12,0-8-12,5 0 12,-1 1 0,5-5-9,0 0 9,0 0-9,1 0 9,-10-16-12,9 8 12,4 1 0,1-5-8,-5 0 8,0-8 0,0-4 0,-4-1 0,4 1 0,0 0 0,0-4 0,-4-4 0,-1-4 0,1-5 0,-5 5 0,4 0 0,1 0 0,4 4 0,-9-5-11,0 1-1,5 0-1,-5 4 0,0-5 13,0 9 0,0-4 0,0 8 0,0 8 0,0 0 0,0 0 0,0 0 0,0 0-8,0 0 8,9 8 0,4 4-9,-4 4 9,1-3-12,3-5 12,1 12-12,0 0 12,-1 0 0,1 1 0,-1-1-8,1 0 8,0 0 0,-1 0-9,-3 1 9,3-9-36,-4 0-2,5-4-1,-5 4 0,0-8-165,0 0-32</inkml:trace>
          <inkml:trace contextRef="#ctx0" brushRef="#br0" timeOffset="31912.3699">11232 2756 1267,'0'0'112,"0"0"-89,0 0-23,0 0 0,9 8 101,-4 0 16,4 0 3,-4-4 1,4 0 9,0 0 2,0 0 0,5 0 0,-5-4-60,4 0-11,1 4-2,-5-4-1,0 0-42,0 0-8,5 4-8,-5 0 12,0 0-126,-4-4-25,8-4-5</inkml:trace>
          <inkml:trace contextRef="#ctx0" brushRef="#br0" timeOffset="32076.3653">11332 2877 748,'0'0'67,"0"0"-54,0 0-13,0 0 0,0 0 232,0 0 44,0 0 9,5 8 2,-5-8-113,9 8-22,5 4-5,-5-3-1,0-5-92,0 0-18,5 0-4,-5 4-1,5-8 1,-1 4 1,1-4 0,0-4 0,4 4-208,0 0-41</inkml:trace>
          <inkml:trace contextRef="#ctx0" brushRef="#br0" timeOffset="32849.2896">11756 3015 1440,'0'0'128,"0"0"-103,0 0-25,0 0 0,0 0 164,9 8 28,-9-8 6,14 8 1,-1 0-43,6-4-9,-1 4-2,4-4 0,1 0-48,0-4-9,0 0-3,4 0 0,0 4-21,1-4-4,-1-4 0,5 4-1,-5-4-29,-4 4-6,4-4 0,5 0-1,-4-4-23,-6 4 0,6-8 0,-6 8 0,-8 0-84,4 0-22,0 0-4,1 0-795,-1 0-159</inkml:trace>
          <inkml:trace contextRef="#ctx0" brushRef="#br0" timeOffset="32616.9975">11865 2566 1497,'0'0'133,"0"0"-106,0 0-27,0 0 0,0 0 168,0 0 29,-4 8 6,4-4 1,0-4-68,-5 8-12,5 4-4,0 0 0,0 0-81,0 0-17,0 4-3,0-3-1,-5 3-7,5-4-2,0 0 0,0 0 0,5-4-9,-5-8 0,0 0 0,0 0 0,0 0 0,0 0 0,0 0 0,0 0 0,0 0 0,0 0 0,0 0 0,0-8 0,5-4 0,-5 0 0,4-4-10,1 4 10,-5-5 0,4-3 0,-4 4 0,5 0 0,-1 0 0,5 4-9,-4-5 9,0 1 0,4 4 0,-5-4 0,5 8 0,-9 8 0,0 0 14,0 0-2,0 0 0,0 0 0,9 4 2,-4 4 0,0 0 0,4 0 0,-5 4-14,5-4 11,-9 0-11,5 5 10,-5-5-10,4 0 0,1 0 9,0 0-9,-5 0 0,0-8 8,0 0-8,0 0 0,0 0 0,0 0 8,0 0-8,0 0 0,0 0 0,0 0 9,9-4-9,0-4 0,0 0 9,-5 0-9,6-4 0,-6-1 9,5 1-9,0 0 0,-4 0 0,4 0 8,-5 0-8,6 0 0,-1-1 9,0 9-9,-5-4 15,5 8-2,-9 0 0,10 4 0,3 0-1,-4 0 0,0 9 0,1-1 0,3-4-12,1 4 8,-5 0-8,5-4 0,-5 4 0,4 4 0,1-3 0,-5-5 0,5 0-22,-5 4-10,0-4-3,0 0 0,-4 4-181,4 0-36</inkml:trace>
          <inkml:trace contextRef="#ctx0" brushRef="#br0" timeOffset="33562.8113">12238 3213 504,'0'0'22,"0"0"5,0 0-27,0 0 0,0 0 0,0 0 0,0 0 15,0 0-3,0 0 0,0 0 0,0 0-12,0 0-12,0 0 3,0 0 0,0 0-3,0 0 0,0 0 0,0 0 0,0 0 12,0 0 0,0 0 0,0 0 0,0 0 0,0 0 0,0 0 0,0 0 0,0 0 0,0 0 0,0 0 0,0 0 0,0 0 0,0 0 0,0 0 0,0 0 0,0 0 0,0 0 0,0 0 0,0 0 0,0 0 0,0 0 0,0 0 0,0 0 0,0 0 21,0 0 7,0 0 0,0 0 1,0 0 23,0 0 5,0 0 1,0 0 0,0 0 22,0 0 4,0 0 0,0 0 1,0 0-24,0 0-5,0 0 0,0 0-1,0 0-31,0 0-7,0 0-1,0 0 0,0 0-16,0 0 0,0 0 0,0 0 0,0 0-14,0 0-6,0 0-2,0 0 0,0 0 3,0 0 1,0 0 0</inkml:trace>
          <inkml:trace contextRef="#ctx0" brushRef="#br0" timeOffset="33021.8775">12320 3253 345,'5'-8'31,"-5"8"-31,0 0 0,0 0 0,0 0 310,0 0 56,-5-4 11,5 4 3,-9 0-304,9 0-61,0 0-15</inkml:trace>
          <inkml:trace contextRef="#ctx0" brushRef="#br0" timeOffset="34090.151">11865 3306 1440,'0'0'64,"0"0"12,0 0-60,0 0-16,0 0 0,0 0 0,0 0 226,0 0 42,0 0 9,0 0 2,0 0-145,0 0-29,0 0-5,0 0-2,0 0-53,9 8-10,0 4-3,-4 0 0,4 1-21,-4-1-11,-1 0 10,5-4-10,-4 8 0,-5-4 0,4 0 0,-4 5 0,5-5 0,-1-4 8,-4-8-8,0 12 0,0-4 0,0-8 0,0 0-12,0 0 12,0 0-17,0 0 3,0 0 1,0 0 0,0 0 1,0 0 0,5-8 0,0 0 0,-5 8 4,4-12 8,1 4-13,-1-4 5,-4-1 8,5 1 0,-1-4 0,1 0-8,-5 0 8,9 4 0,-4-1 0,-1 1 0,5 4 0,0-4 9,0 4-1,1 0-8,-1 0 23,-5 4-3,5 0 0,0 0 0,0 4 3,5 4 0,-5-4 0,0 4 0,0 0-1,5 0 0,-5 0 0,0 4 0,5 0-6,-9 4 0,4 0-1,0 0 0,0 1-15,5-5 8,-10 4-8,5 0 0,-4-4 0,4-4 0,0 4 0,0-8 0,0 0-48,0 4-13,0-4-3,0 0 0,-4 0-151,4-4-30,0 0-7</inkml:trace>
          <inkml:trace contextRef="#ctx0" brushRef="#br0" timeOffset="34297.4368">12871 3181 1900,'0'0'169,"0"0"-135,9 8-34,-4 8 0,4-4 210,-4 4 35,8-4 7,-4 9 2,-4-5-110,4 4-23,-4 8-4,4-3-1,-5 3-66,5 0-14,-4 1-2,-1-1-1,-4 8-22,0-3-11,5-1 10,-5 1-10,0-1-167,5-4-39</inkml:trace>
        </inkml:traceGroup>
        <inkml:traceGroup>
          <inkml:annotationXML>
            <emma:emma xmlns:emma="http://www.w3.org/2003/04/emma" version="1.0">
              <emma:interpretation id="{43AD64B9-38CD-4E05-B600-08780E0A3020}" emma:medium="tactile" emma:mode="ink">
                <msink:context xmlns:msink="http://schemas.microsoft.com/ink/2010/main" type="inkWord" rotatedBoundingBox="14832,6346 17544,6284 17564,7141 14852,7203"/>
              </emma:interpretation>
              <emma:one-of disjunction-type="recognition" id="oneOf14">
                <emma:interpretation id="interp70" emma:lang="en-AU" emma:confidence="0">
                  <emma:literal>mines</emma:literal>
                </emma:interpretation>
                <emma:interpretation id="interp71" emma:lang="en-AU" emma:confidence="0">
                  <emma:literal>m, n K</emma:literal>
                </emma:interpretation>
                <emma:interpretation id="interp72" emma:lang="en-AU" emma:confidence="0">
                  <emma:literal>m, net</emma:literal>
                </emma:interpretation>
                <emma:interpretation id="interp73" emma:lang="en-AU" emma:confidence="0">
                  <emma:literal>M, n K</emma:literal>
                </emma:interpretation>
                <emma:interpretation id="interp74" emma:lang="en-AU" emma:confidence="0">
                  <emma:literal>M, net</emma:literal>
                </emma:interpretation>
              </emma:one-of>
            </emma:emma>
          </inkml:annotationXML>
          <inkml:trace contextRef="#ctx0" brushRef="#br0" timeOffset="35094.353">13613 2986 1382,'0'-20'123,"0"8"-99,0 12-24,0 0 0,0 0 188,0 0 33,0 0 7,0 0 0,0 0-68,0 0-13,0 0-3,0 0-1,0 0-75,10 8-16,-6 0-2,-4 4-1,5 5-49,-5-1 0,4 0 0,1-4 0,-1 4 10,1 0 8,-1 1 2,-4-5 0,5 0-20,0-4 0,-5-8 0,0 0 0,0 0 0,0 0 0,0 0 0,0 0 0,0 0-9,4-12 1,1 0 0,-1 0 0,-4-5-2,5 1 0,-1 0 0,1-4 0,-1-5 10,1 5 0,4 4 0,0-4 0,-4 0 0,-5 3 0,0 5 0,4 0 0,1 4 0,-5 8 0,0 0 0,0 0 0,9 0 0,-9 0 0,9 8 0,5 8 0,-5-4 0,0 5 0,-5-5 0,6 4 0,-1 4 0,0-4 0,0 1 0,0-5 0,-4-4 0,4 4 0,0-4 0,0-4 0,0 4 15,-9-8 5,9 0 0,-9 0 1,9 0-13,0-4-8,0-4 8,0 4-8,1-4 0,-6 0 9,5 4-9,-4-4 0,-1-4 8,1-1-8,4 5 0,0 4 0,0-4 10,0 4-2,0 4 0,-4-4 0,-5 4 6,14 0 1,-5 0 0,4 4 0,-8 8-2,4-4 0,0 4 0,0-3 0,0 7-5,0 0-8,1 0 11,-1-4-11,0 4 0,0 1 0,0-9 0,0 8 0,0-4-36,0 0-8,0-4-2,5 4 0,-14-12-214,9 9-42</inkml:trace>
          <inkml:trace contextRef="#ctx0" brushRef="#br0" timeOffset="35760.2533">14565 3140 1670,'0'0'74,"0"0"15,0 0-71,0 0-18,0 0 0,-5 8 0,5 4 272,0 1 52,-4-1 9,-1 0 3,5-4-230,0 8-46,-4-4-8,-1 4-3,1 5-27,-5-5-6,4 8 0,-4-4-1,0-3-15,0 3 0,9 4 0,-5-8 0,1 0-16,4-16-8,0 0-3,0 0 0,0 0-177,0 0-35,0 0-7</inkml:trace>
          <inkml:trace contextRef="#ctx0" brushRef="#br0" timeOffset="36077.3638">14765 2999 1785,'0'0'159,"0"0"-127,0 0-32,0 0 0,0 0 165,5 12 27,-5 0 6,-5 0 1,5 4-86,-4-4-17,4 4-3,4 1-1,-4-9-57,0-8-12,0 0-3,0 16 0,0-16-10,0 8-2,0-8-8,0 0 12,0 0-12,0 0 8,0 0-8,0 0 0,0 0 8,5-4-8,-5-8 0,4 4 9,1-4-9,0-1 0,-1 1 9,1 0-9,-5-4 9,4 4-9,5-4 12,-4 4-12,-5 3 18,9 1-3,-5 0-1,10-4 0,-9 4-1,4 4 0,0 4 0,0-4 0,5 0-2,-1 4-1,-4 4 0,1 4 0,3 0 2,1 4 0,-5 0 0,5 5 0,-5-5-12,4 4 8,-8-4-8,4 4 8,0 0-8,5-7-16,-5 3 4,5-4 1,-5 0-99,4 0-20,6-4-4,-6-4-1125</inkml:trace>
          <inkml:trace contextRef="#ctx0" brushRef="#br0" timeOffset="36555.284">15334 2833 2199,'0'0'97,"0"0"21,0 0-94,0 0-24,0 0 0,10 12 0,-6-4 126,5 0 21,5-4 4,-1 0 1,1-4-52,0 0-11,4 0-1,-4-4-1,4 0-31,0-4-7,-4 0-1,4 0 0,-4 0-33,-1 4-7,1-5-8,-5-3 11,5 4-129,-1-8-26,1 0-4,-5 4-1148</inkml:trace>
          <inkml:trace contextRef="#ctx0" brushRef="#br0" timeOffset="36353.2899">15526 2626 2365,'0'0'104,"0"0"23,0 0-102,0 0-25,0 0 0,0 0 0,0 0 138,0 0 22,-9 4 5,-1 0 1,1 0-86,0 0-16,5 4-4,-10 1-1,5-5-30,0 4-5,-5 4-2,5 4 0,0 4-22,0 1 9,-5-1-9,10 4 0,-1 0 24,0 1-3,5 7 0,0-8 0,5-3-33,0-1-8,4 4 0,0-4-1,0-4 21,0 1 0,0-5-9,0 4 9,0-8-9,5 4 9,0-8-13,-1 0 5,1-4-7,-5-4-1,5 0 0,4-4 0,-4 0-25,-5-4-6,0 0-1,4 0 0,-3-5-164,-1 1-32,-5 0-8</inkml:trace>
          <inkml:trace contextRef="#ctx0" brushRef="#br0" timeOffset="36850.6212">15731 2586 1497,'0'0'66,"0"0"14,0 0-64,9 0-16,4 0 0,-4-4 0,5 0 298,-5 0 56,5 4 11,4-8 3,-4 3-212,-5 1-43,-9 4-8,9-4-1,5-4-47,-1 8-9,-13 0-1,14-8-1,0 8-13,-1-4-2,-4 4-1,5 0 0,-5 0-14,5 0-4,-14 0 0,0 0 0,4 0-12,5 4 0,0 0 0,1 0-10,-10-4 10,0 8 0,4 5 0,-4-1 0,0 4 0,0 0 0,-4 0 0,-1 4 0,0 1 0,1 3-8,-5 0 8,-5 17-8,5-5-7,0-3-1,0 3 0,0-4 0,0 1-28,0-5-5,-1-8-2,6 0 0,-1-3-193,5-5-38,-4-4-8</inkml:trace>
          <inkml:trace contextRef="#ctx0" brushRef="#br0" timeOffset="37180.1556">15853 2655 1267,'0'0'112,"0"0"-89,0 0-23,0 0 0,5-9 294,0 5 54,-5 4 12,0 0 1,4 0-161,-4 0-33,0 0-7,0 0 0,5 8-77,-5 5-15,-5-1-4,1 4 0,-1 4-31,0 0-6,10 5-2,-5 3 0,0 4-16,-5-3-9,-4-1 10,9 9-10,-4-1 0,-1 0 0,5-11 0,0 3 0,0 0-15,5-3 4,-1-5 1,1-4 0,-1-4 2,-4-4 0,-4 4 0,4-4 0,4 1 8,-4-9 0,10 8 0,8-4 0,-5 0 12,6-4-1,-1-4-1,5 0 0,4 0 20,-4 0 4,-1-5 1,1 1 0,5-4-35,-1 0 0,-4 0 0,-1 4 0,1-4 9,0 0-9,-5-1 0,5 5 9,-5-4-47,0 4-10,5 4-1,-5-4-983,-4-4-196</inkml:trace>
        </inkml:traceGroup>
      </inkml:traceGroup>
    </inkml:traceGroup>
    <inkml:traceGroup>
      <inkml:annotationXML>
        <emma:emma xmlns:emma="http://www.w3.org/2003/04/emma" version="1.0">
          <emma:interpretation id="{29764601-E964-4F43-B961-19221B875020}" emma:medium="tactile" emma:mode="ink">
            <msink:context xmlns:msink="http://schemas.microsoft.com/ink/2010/main" type="paragraph" rotatedBoundingBox="6803,8284 10394,7605 10541,8385 6951,90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5530845-9737-48D5-989B-7C76E31BDF5C}" emma:medium="tactile" emma:mode="ink">
              <msink:context xmlns:msink="http://schemas.microsoft.com/ink/2010/main" type="line" rotatedBoundingBox="6803,8284 10394,7605 10541,8385 6951,9064"/>
            </emma:interpretation>
          </emma:emma>
        </inkml:annotationXML>
        <inkml:traceGroup>
          <inkml:annotationXML>
            <emma:emma xmlns:emma="http://www.w3.org/2003/04/emma" version="1.0">
              <emma:interpretation id="{3CB49713-5222-4BD6-AE8A-C73B4F7201ED}" emma:medium="tactile" emma:mode="ink">
                <msink:context xmlns:msink="http://schemas.microsoft.com/ink/2010/main" type="inkWord" rotatedBoundingBox="6814,8338 7698,8171 7836,8897 6951,9064"/>
              </emma:interpretation>
              <emma:one-of disjunction-type="recognition" id="oneOf15">
                <emma:interpretation id="interp75" emma:lang="en-AU" emma:confidence="0">
                  <emma:literal>be</emma:literal>
                </emma:interpretation>
                <emma:interpretation id="interp76" emma:lang="en-AU" emma:confidence="0">
                  <emma:literal>be.</emma:literal>
                </emma:interpretation>
                <emma:interpretation id="interp77" emma:lang="en-AU" emma:confidence="0">
                  <emma:literal>b.</emma:literal>
                </emma:interpretation>
                <emma:interpretation id="interp78" emma:lang="en-AU" emma:confidence="0">
                  <emma:literal>be,</emma:literal>
                </emma:interpretation>
                <emma:interpretation id="interp79" emma:lang="en-AU" emma:confidence="0">
                  <emma:literal>bet</emma:literal>
                </emma:interpretation>
              </emma:one-of>
            </emma:emma>
          </inkml:annotationXML>
          <inkml:trace contextRef="#ctx0" brushRef="#br0" timeOffset="63617.788">5673 4561 1324,'0'0'118,"0"0"-94,0 0-24,0 0 0,0 0 124,0 0 20,0 0 4,0 0 0,0 0-3,0 0-1,0 0 0,0 0 0,0 0-60,0 0-13,0 0-3,5 16 0,-5 0-27,4 4-5,1 9-2,0-1 0,-1 4-8,1 9-2,-1-5 0,1 13 0,4-1-12,-9 5-2,4 0-1,-4-5 0,5 1-9,4-9 0,-9-3 0,5-5 0,-1-4 0,1-7 0,-5-9 0,4 4-11,-4-16-3,0 0-1,0 0 0,0 0 0,0 0 3,5-8 0,-1-8 0,1-1 0,-5 1 12,4 0 0,-4-4-10,5 0 10,0 3 0,-1 1 0,5 4 0,-4 0 0,4-4 0,0 4 0,0-5 0,0 9 0,0 0 0,5 4 8,0-4 0,-5 4 0,4 0 3,-3 4 0,3 4 0,1 8 0,-5-4-1,5 0 0,-10 0 0,5 5 0,5-1 2,-5 0 1,-4 4 0,-1 0 0,1 0-2,-5-3-1,0-1 0,-5 0 0,5-12-19,-9 12-4,0 4-1,0 0 0,-5-8 14,-4 1 0,4 3 0,-4-4 0,-5 0 30,1-4 9,3 0 1,-3 0 1,-1-8-33,5 0-8,-1 4 0,1-8 0,4 0-28,5-4-7,0 8-1,5-9-1,-1 1-153,5 0-30,5-4-7</inkml:trace>
          <inkml:trace contextRef="#ctx0" brushRef="#br0" timeOffset="63823.2602">6165 4909 2188,'0'0'97,"0"0"20,0 0-93,0 0-24,9 0 0,0-4 0,0 4 161,0 0 28,5-4 6,-5 0 1,9 4-90,1 4-18,-6-4-3,5 0-1,1 4-35,3-4-7,1-4-2,-5 4 0,5 0-32,-5 0-8,1 4 0,3-4 0,1-4-52,-5 4-12,1 0-2,3-4-883,1 0-177</inkml:trace>
          <inkml:trace contextRef="#ctx0" brushRef="#br0" timeOffset="64641.9151">6238 5079 1497,'0'0'133,"0"0"-106,0 0-27,0 8 0,0-8 161,0 0 27,0 0 6,0 0 1,14 4-63,-5-4-13,4 0-3,5 0 0,-4 0-36,0 4-8,-1-4-2,6 4 0,-1-4-35,0 0-7,0 4-2,5 0 0,0 4-26,-5-4 0,5-4 0,0 8 0,4-4-120,0-4-24,-4 8-4</inkml:trace>
        </inkml:traceGroup>
        <inkml:traceGroup>
          <inkml:annotationXML>
            <emma:emma xmlns:emma="http://www.w3.org/2003/04/emma" version="1.0">
              <emma:interpretation id="{4E33A65D-7B1E-4E27-B675-2EA968C063B6}" emma:medium="tactile" emma:mode="ink">
                <msink:context xmlns:msink="http://schemas.microsoft.com/ink/2010/main" type="inkWord" rotatedBoundingBox="8104,8038 8624,7940 8745,8585 8226,8683"/>
              </emma:interpretation>
              <emma:one-of disjunction-type="recognition" id="oneOf16">
                <emma:interpretation id="interp80" emma:lang="en-AU" emma:confidence="0">
                  <emma:literal>?</emma:literal>
                </emma:interpretation>
                <emma:interpretation id="interp81" emma:lang="en-AU" emma:confidence="0">
                  <emma:literal>2</emma:literal>
                </emma:interpretation>
                <emma:interpretation id="interp82" emma:lang="en-AU" emma:confidence="0">
                  <emma:literal>1</emma:literal>
                </emma:interpretation>
                <emma:interpretation id="interp83" emma:lang="en-AU" emma:confidence="0">
                  <emma:literal>4</emma:literal>
                </emma:interpretation>
                <emma:interpretation id="interp84" emma:lang="en-AU" emma:confidence="0">
                  <emma:literal>A</emma:literal>
                </emma:interpretation>
              </emma:one-of>
            </emma:emma>
          </inkml:annotationXML>
          <inkml:trace contextRef="#ctx0" brushRef="#br0" timeOffset="65406.8596">6994 4905 748,'0'0'67,"0"0"-54,0 0-13,0 0 0,0 0 285,0 0 55,0 0 10,0 0 2,0 0-157,0 0-32,13-4-7,1 0 0,0-5-42,-1 5-8,5 0-2,1-4 0,3 0-33,-3 4-7,-1-4-2,5 4 0,-5-4-32,5 4-6,-1 0-2,1 4 0,0-8-22,0 4 9,4 4-9,0 0 0,-4 0 0,0-4-14,-5 4 1,5 0 0,4 0-181,-4 4-36,4 0-7</inkml:trace>
          <inkml:trace contextRef="#ctx0" brushRef="#br0" timeOffset="65143.8411">7130 4500 2131,'0'0'189,"-9"0"-151,9 0-30,0 0-8,-4 0 71,4 0 13,0 0 2,0 0 1,0 0-14,0 12-2,0-12-1,0 16 0,0 0-54,4 1-16,1-5 0,-1 4 8,1 4-8,-1-4 0,5 1 0,-4-1 8,-5-4-8,5 0-10,-1 0 10,1 0-13,-5-12-14,0 0-2,0 0-1,0 0 0,0 0-1,0 0 0,0 0 0,-9-8 0,4-4 11,-4-4 1,0 4 1,0-8 0,0-1 18,-1 1-10,6 0 10,-5 0-8,4-5 8,-4 1 0,5 0 0,-1-1 0,5-3 9,0 0 4,0 4 1,5 3 0,-1-7 15,5 8 3,0 4 1,0-1 0,1 1 8,3 4 2,-4 0 0,5 4 0,-5 4 1,5 0 0,-5 4 0,0 4 0,-4 0-11,4 4-1,0-4-1,-5 4 0,5 4-13,-4-4-2,-1 4-1,1 5 0,0-5-15,-1 0 8,-4 4-8,0-4 0,0 0 9,-4 5-9,-6-1 8,6 0-8,-5-8 0,0 4 8,-5 0-8,0 0 0,1-3 0,-5-1-19,4-4 3,0 0 1,-4-4-28,4 0-5,1 0-2,4 0 0,-5 0-114,5 4-24,0-4-4,9 0-874</inkml:trace>
        </inkml:traceGroup>
        <inkml:traceGroup>
          <inkml:annotationXML>
            <emma:emma xmlns:emma="http://www.w3.org/2003/04/emma" version="1.0">
              <emma:interpretation id="{428126A7-6C36-4FB6-A40A-3531B892E76D}" emma:medium="tactile" emma:mode="ink">
                <msink:context xmlns:msink="http://schemas.microsoft.com/ink/2010/main" type="inkWord" rotatedBoundingBox="9137,8271 10472,8018 10540,8380 9206,8633"/>
              </emma:interpretation>
              <emma:one-of disjunction-type="recognition" id="oneOf17">
                <emma:interpretation id="interp85" emma:lang="en-AU" emma:confidence="0">
                  <emma:literal>-m</emma:literal>
                </emma:interpretation>
                <emma:interpretation id="interp86" emma:lang="en-AU" emma:confidence="0">
                  <emma:literal>-M</emma:literal>
                </emma:interpretation>
                <emma:interpretation id="interp87" emma:lang="en-AU" emma:confidence="0">
                  <emma:literal>-me</emma:literal>
                </emma:interpretation>
                <emma:interpretation id="interp88" emma:lang="en-AU" emma:confidence="0">
                  <emma:literal>am</emma:literal>
                </emma:interpretation>
                <emma:interpretation id="interp89" emma:lang="en-AU" emma:confidence="0">
                  <emma:literal>-my</emma:literal>
                </emma:interpretation>
              </emma:one-of>
            </emma:emma>
          </inkml:annotationXML>
          <inkml:trace contextRef="#ctx0" brushRef="#br0" timeOffset="66074.4089">7977 4872 2073,'0'0'184,"0"0"-147,0 0-29,0 0-8,0 0 200,0 0 40,0 0 7,9-8 1,5 0-136,-5 0-27,0 0-5,5 8-2,-1-8-58,1 8-12,4-8-8,5 8 9,-5 0-93,5 0-20,-5 0-3,5 0-1</inkml:trace>
          <inkml:trace contextRef="#ctx0" brushRef="#br0" timeOffset="66735.0435">8715 4532 864,'0'0'38,"0"0"8,-5 0-37,0 0-9,-4-8 0,9 8 0,-4-4 369,4 4 72,0 0 15,0 0 2,0 0-282,0 0-56,0 0-11,0 0-2,0 0-65,0 0-13,-5 12-2,5 5-1,5-1-18,-1 0-8,-4 0 8,5 0-8,-1-4 8,1 1-8,0-1 0,-1 0 8,-4-4-8,5 0 0,-5-8 0,9 8 0,-9-8 23,0 0 2,0 0 1,13-4 0,-3-4-42,-6-4-9,1 0-2,-1 0 0,5-5 27,-4 1 0,-1 0 0,1 0 0,0 0 0,-1-5-8,5 5 8,-4-4 0,-1 4 0,5 4 0,1-5 0,-6 9 0,-4 8-33,0 0-2,9-8 0,-9 8 0,0 0 63,0 0 12,0 0 2,9 8 1,-9-8-18,9 8-3,1-4-1,-1 9 0,0-9-21,4 4 0,-13-8 0,9 8 0,5-4 0,-5 0 0,-9-4 0,9 8 0,5-4-9,-5-4-7,-9 0 0,0 0-1,0 0 17,9 0 0,0-8 0,0 0 0,1-4 0,-1 0 0,-5-5 0,1 1 0,4 0 0,0 0 0,-4-4 0,4-1 0,0 1 0,-5 4 0,5 4 0,-4 0 0,4 8 0,0-4 16,-4-1-4,4 5 0,-9 4 2,9 9 0,0-1 0,5 0 0,-5 0-14,0 0 11,0 8-11,0 0 10,0 0-10,5 1 0,-5-1 0,0-4 0,5 4-23,-5 0 0,0 5 0,5-1 0,-5 0-130,-5 0-27,5 1-4,-4-1-995</inkml:trace>
        </inkml:traceGroup>
      </inkml:traceGroup>
    </inkml:traceGroup>
    <inkml:traceGroup>
      <inkml:annotationXML>
        <emma:emma xmlns:emma="http://www.w3.org/2003/04/emma" version="1.0">
          <emma:interpretation id="{9D54ACFF-0200-4172-9489-B411FB3F15DC}" emma:medium="tactile" emma:mode="ink">
            <msink:context xmlns:msink="http://schemas.microsoft.com/ink/2010/main" type="paragraph" rotatedBoundingBox="8421,8689 10706,8537 10750,9195 8464,934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6269789-92AE-4516-9FC5-0867E9E96A2E}" emma:medium="tactile" emma:mode="ink">
              <msink:context xmlns:msink="http://schemas.microsoft.com/ink/2010/main" type="line" rotatedBoundingBox="8421,8689 10706,8537 10750,9195 8464,9346"/>
            </emma:interpretation>
          </emma:emma>
        </inkml:annotationXML>
        <inkml:traceGroup>
          <inkml:annotationXML>
            <emma:emma xmlns:emma="http://www.w3.org/2003/04/emma" version="1.0">
              <emma:interpretation id="{8F5ED6B4-89ED-4DA4-B1AF-38395E4899E5}" emma:medium="tactile" emma:mode="ink">
                <msink:context xmlns:msink="http://schemas.microsoft.com/ink/2010/main" type="inkWord" rotatedBoundingBox="8431,8847 8988,8810 9020,9302 8464,9339"/>
              </emma:interpretation>
              <emma:one-of disjunction-type="recognition" id="oneOf18">
                <emma:interpretation id="interp90" emma:lang="en-AU" emma:confidence="0">
                  <emma:literal>&amp;</emma:literal>
                </emma:interpretation>
                <emma:interpretation id="interp91" emma:lang="en-AU" emma:confidence="0">
                  <emma:literal>q</emma:literal>
                </emma:interpretation>
                <emma:interpretation id="interp92" emma:lang="en-AU" emma:confidence="0">
                  <emma:literal>%</emma:literal>
                </emma:interpretation>
                <emma:interpretation id="interp93" emma:lang="en-AU" emma:confidence="0">
                  <emma:literal>B</emma:literal>
                </emma:interpretation>
                <emma:interpretation id="interp94" emma:lang="en-AU" emma:confidence="0">
                  <emma:literal>g</emma:literal>
                </emma:interpretation>
              </emma:one-of>
            </emma:emma>
          </inkml:annotationXML>
          <inkml:trace contextRef="#ctx0" brushRef="#br0" timeOffset="65886.1512">7440 5139 1324,'-9'41'118,"0"-33"-94,-5-12-24,0 0 0,5-4 260,-4 0 47,-6 4 9,6 0 3,-1-5-127,0 5-26,1 0-5,-1-4-1,5 4-88,-5 0-19,5 0-3,-5 0-1,14 4-25,0 0-6,-9 4-1,9-4 0,-9 4-17,9-4 0,-4 8 8,4-8-8,0 0 0,-5 8 0,1 0 0,4-8 0,0 9 0,0-9 0,0 0 0,0 0-9,0 8 9,0-8-8,0 0 8,0 0-8,0 0 8,9 0 0,-9 0 0,9-4-8,4 0 8,-3 0 0,-6-5 0,5 1 0,0 0 0,0 0 0,-4 0 0,9 0 0,-10 0 0,5 0 0,-4 0 0,-5 8 0,0 0 0,0 0 0,0 0 0,0 0 0,14 4 0,-10 4 0,5 0 0,-4 4 0,4 4 0,-5 0 0,-4 5 0,5 3 0,4 4 0,-4 1 0,-1-1 0,5 0 0,0 1 0,-4-1 0,4 4 0,0-3 0,-4-5 0,4 0 0,-5 0 0,1-7 0,4-5 0,-4-4 0,8 4 0,-4-4 0,0 0 0,5-4 0,0-8 0,-1 0 0,1 0 0,0-4 0,-5-4 0,4 0 0,1-4 0,0-1 0,-1 1 0,6-4 0,-1 4-16,0 0 3,0-5 0,1 5 0,-1-4-164,5 0-33,-5-1-6</inkml:trace>
        </inkml:traceGroup>
        <inkml:traceGroup>
          <inkml:annotationXML>
            <emma:emma xmlns:emma="http://www.w3.org/2003/04/emma" version="1.0">
              <emma:interpretation id="{FCB8CA81-C7EE-4E27-82AF-AE22E5523D0D}" emma:medium="tactile" emma:mode="ink">
                <msink:context xmlns:msink="http://schemas.microsoft.com/ink/2010/main" type="inkWord" rotatedBoundingBox="10022,8583 10706,8537 10750,9195 10066,9240"/>
              </emma:interpretation>
              <emma:one-of disjunction-type="recognition" id="oneOf19">
                <emma:interpretation id="interp95" emma:lang="en-AU" emma:confidence="0">
                  <emma:literal>in</emma:literal>
                </emma:interpretation>
                <emma:interpretation id="interp96" emma:lang="en-AU" emma:confidence="0">
                  <emma:literal>is</emma:literal>
                </emma:interpretation>
                <emma:interpretation id="interp97" emma:lang="en-AU" emma:confidence="0">
                  <emma:literal>In</emma:literal>
                </emma:interpretation>
                <emma:interpretation id="interp98" emma:lang="en-AU" emma:confidence="0">
                  <emma:literal>an</emma:literal>
                </emma:interpretation>
                <emma:interpretation id="interp99" emma:lang="en-AU" emma:confidence="0">
                  <emma:literal>'n</emma:literal>
                </emma:interpretation>
              </emma:one-of>
            </emma:emma>
          </inkml:annotationXML>
          <inkml:trace contextRef="#ctx0" brushRef="#br0" timeOffset="67060.7107">8797 4864 864,'0'8'76,"0"-8"-60,0 0-16,0 0 0,0 0 333,4 12 64,5-8 13,0 1 2,5-5-212,0-5-42,-5 1-9,9 0-1,0-4-37,5 0-7,4 0-2,1 0 0,-1 0-48,0 4-10,5 0-1,-5-4-1,5 0-23,-9 4-5,4-5-1,1 5 0,-6 4-13,6-4 0,-6 0 0,1 4 0,0 0-74,0 0-14,-5 0-4,5 4-872,-5-4-176</inkml:trace>
          <inkml:trace contextRef="#ctx0" brushRef="#br0" timeOffset="67328.2971">9220 5139 288,'-9'29'25,"9"-17"-25,-5-4 0,5 4 0,-4 4 462,-1-4 87,1 1 18,4 7 3,0-4-351,0 0-71,0 4-13,0 1-3,0 3-78,0-8-15,4 0-3,-4-4-1,5 1-19,-1-5-3,-4 4-1,5 0 0,-5-4-2,0-8-1,0 0 0,0 0 0,0 0-9,0 0 12,4-8-12,1-8 12,0-4-12,-1-1 10,-4 1-10,5 0 10,-1 0-10,-4-5 8,5 1-8,-5-4 8,4 3 1,1-3 0,4 8 0,-5 0 0,6-1 3,-6 5 1,5 8 0,0 4 0,-9 4-1,9-4 0,1 4 0,3 4 0,-4 4-12,0 0 9,5 8-9,-5 1 8,5 3-8,0 0 0,-1 0 0,1 5 0,4-9-24,0 8-6,5 0-2,-5 1-899,-4-1-180</inkml:trace>
        </inkml:traceGroup>
      </inkml:traceGroup>
    </inkml:traceGroup>
    <inkml:traceGroup>
      <inkml:annotationXML>
        <emma:emma xmlns:emma="http://www.w3.org/2003/04/emma" version="1.0">
          <emma:interpretation id="{627A8F1E-F4CA-4575-9A21-0DA06FBAA21F}" emma:medium="tactile" emma:mode="ink">
            <msink:context xmlns:msink="http://schemas.microsoft.com/ink/2010/main" type="paragraph" rotatedBoundingBox="7655,10081 11135,9832 11179,10445 7699,1069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38D7625-DFD4-41C9-9D5E-7B6C6A7D6DB0}" emma:medium="tactile" emma:mode="ink">
              <msink:context xmlns:msink="http://schemas.microsoft.com/ink/2010/main" type="inkBullet" rotatedBoundingBox="7661,10159 8045,10131 8072,10499 7687,10526"/>
            </emma:interpretation>
            <emma:one-of disjunction-type="recognition" id="oneOf20">
              <emma:interpretation id="interp100" emma:lang="en-AU" emma:confidence="0">
                <emma:literal>t</emma:literal>
              </emma:interpretation>
              <emma:interpretation id="interp101" emma:lang="en-AU" emma:confidence="0">
                <emma:literal>z</emma:literal>
              </emma:interpretation>
              <emma:interpretation id="interp102" emma:lang="en-AU" emma:confidence="0">
                <emma:literal>=</emma:literal>
              </emma:interpretation>
              <emma:interpretation id="interp103" emma:lang="en-AU" emma:confidence="0">
                <emma:literal>Z</emma:literal>
              </emma:interpretation>
              <emma:interpretation id="interp104" emma:lang="en-AU" emma:confidence="0">
                <emma:literal>#</emma:literal>
              </emma:interpretation>
            </emma:one-of>
          </emma:emma>
        </inkml:annotationXML>
        <inkml:trace contextRef="#ctx0" brushRef="#br0" timeOffset="68157.9571">6438 6398 2124,'0'4'47,"0"-4"9,-4 4 3,4-4 0,0 4-47,0 4-12,0-4 0,4 0 0,5 0 64,0 0 10,1 0 2,3 0 1,1 5-19,-1-5-4,6 4-1,-6-4 0,6 4-35,-6-4-7,5 0-2,5 4 0,-5-4-9,1 4-12,-1-4 2,0 4 1,-4 4-185,-1-3-37</inkml:trace>
        <inkml:trace contextRef="#ctx0" brushRef="#br0" timeOffset="68302.1059">6593 6722 2188,'0'0'48,"0"0"11,0 0 1,0 0 1,0 0-49,9-4-12,0 4 0,5 0 0,0 0 54,4 0 8,4 0 2,-3 0 0,-1 8-52,5-8-12,4 0 0,14 4-714,-5 4-146</inkml:trace>
      </inkml:traceGroup>
      <inkml:traceGroup>
        <inkml:annotationXML>
          <emma:emma xmlns:emma="http://www.w3.org/2003/04/emma" version="1.0">
            <emma:interpretation id="{6C9EA432-FA65-4F44-9941-90D7F1540AF7}" emma:medium="tactile" emma:mode="ink">
              <msink:context xmlns:msink="http://schemas.microsoft.com/ink/2010/main" type="line" rotatedBoundingBox="8637,10011 11135,9832 11179,10445 8681,10624"/>
            </emma:interpretation>
          </emma:emma>
        </inkml:annotationXML>
        <inkml:traceGroup>
          <inkml:annotationXML>
            <emma:emma xmlns:emma="http://www.w3.org/2003/04/emma" version="1.0">
              <emma:interpretation id="{250B67FB-1A3E-4815-971C-A589398937CE}" emma:medium="tactile" emma:mode="ink">
                <msink:context xmlns:msink="http://schemas.microsoft.com/ink/2010/main" type="inkWord" rotatedBoundingBox="8637,10011 11135,9832 11179,10445 8681,10624">
                  <msink:destinationLink direction="with" ref="{F6723844-3AFC-4C63-BE54-C28027117AA9}"/>
                </msink:context>
              </emma:interpretation>
              <emma:one-of disjunction-type="recognition" id="oneOf21">
                <emma:interpretation id="interp105" emma:lang="en-AU" emma:confidence="0">
                  <emma:literal>prima</emma:literal>
                </emma:interpretation>
                <emma:interpretation id="interp106" emma:lang="en-AU" emma:confidence="0">
                  <emma:literal>pne ma</emma:literal>
                </emma:interpretation>
                <emma:interpretation id="interp107" emma:lang="en-AU" emma:confidence="0">
                  <emma:literal>pro-ma</emma:literal>
                </emma:interpretation>
                <emma:interpretation id="interp108" emma:lang="en-AU" emma:confidence="0">
                  <emma:literal>phi-ma</emma:literal>
                </emma:interpretation>
                <emma:interpretation id="interp109" emma:lang="en-AU" emma:confidence="0">
                  <emma:literal>pni ma</emma:literal>
                </emma:interpretation>
              </emma:one-of>
            </emma:emma>
          </inkml:annotationXML>
          <inkml:trace contextRef="#ctx0" brushRef="#br0" timeOffset="69339.6805">7444 6297 979,'-4'0'87,"4"0"-70,0 0-17,0 0 0,0 0 102,0 0 17,0 0 3,0 0 1,0 0-82,0 0-16,0 0-3,0 0-1,0 0 23,0 0 5,0 0 1,0 0 0,0 0-30,0 0-7,0 0-1,0 0 0,0 0 0,0 0 0,0 0 0,0 0 0,0 0 12,0 0 3,0 0 0,0 0 0,0 0 6,0 0 2,0 0 0,0 0 0,0 0-11,0 0-1,0 0-1,0 0 0,0 0-2,0 0 0,0 0 0,0 0 0,0 0-2,0 0-1,0 0 0,0 0 0,0 0 9,0 0 2,0 0 0,4 4 0,-4-4 1,0 8 1,0 4 0,0-8 0,0-4-6,0 0-2,0 12 0,-4-4 0,8 0-5,-4 5-1,5 3 0,-1 8 0,1 4-4,0 1 0,4-1-1,-5-4 0,1 9-3,-1-5-8,1 4 12,-1 5-4,10-5-8,-5 1 0,0-5 0,-4-4 8,4 0-8,0-3 0,-4-9 0,-1 4 0,1-4-8,-1-4-4,-4-8-1,0 0 0,0 0-34,0 0-6,9-12-2,-4-4 0,4 0-48,-9 0-9,-9-5-3,-5 1 0,10 0 67,-10 0 12,5-5 4,-5 1 0,5 4 16,-4-4 3,-6-5 1,1 1 0,9 4 24,4-1 6,-4-3 1,5 0 0,-5-1 5,4 5 0,1 0 1,-1 8 0,5-5 64,0 9 13,0 0 2,5 0 1,-1 0-33,5 4-8,-4 4 0,4-4-1,-5-1-11,1 1-1,9 4-1,-1 4 0,1 0-9,4 0-1,0 4-1,5 0 0,-5 0-14,1 5-2,-1-1-1,0 0 0,-4 0-9,4 0-1,-4 0-1,-5-4 0,4 0-2,-8 8 0,-1 0 0,1 5 0,0-1-1,-5 0-8,0-4 12,-5 4-4,0-4-8,-4 5 10,0-1-10,-4-4 10,-1 0-10,-4 0 0,-1-4 9,1 0-9,0-4 0,0 1-13,0-5 1,-1 0 1,6 0-28,4-5-5,-5 5-2,5-4 0,4-4-38,5 0-8,-4 0-2,4 0 0,4-4-123,5 0-25,5-4-5</inkml:trace>
          <inkml:trace contextRef="#ctx0" brushRef="#br0" timeOffset="69683.5749">7831 6220 1267,'0'0'56,"0"0"12,0 0-55,0 0-13,14 8 0,-14-8 0,0 0 182,9 4 34,0 0 6,-4 8 2,-1-4-74,1 9-14,-1-1-4,6-4 0,-10 4-64,4 0-12,1 4-4,-1 1 0,-4-9-20,5 8-4,-5 0 0,4 1-1,-4-9-11,5 0-1,-5-4-1,0-8 0,0 0-2,0 0-1,0 0 0,0 0 0,0 0-3,0 0 0,0 0 0,0 0 0,-5-8-8,5 0 0,-4-4 9,-1-1-9,5 1-14,0 0-7,0-4-2,0 4 0,5 0 37,-5-4 7,0 3 2,4 1 0,1 0-15,4 0-8,-4 0 10,4 4-10,-5 0 13,5 4-3,5 0-1,-10 4 0,6 0 5,-1 4 1,0-4 0,4 8 0,1-4 1,0 4 0,-1 8 0,1-4 0,-5 4-16,5 1 11,-5-5-11,5 4 10,-1-4-10,1 4-12,0 0 2,-1 1 1,-4-5-95,10 0-20,-10 0-3,4-4-1,-4 0-100,1 0-20</inkml:trace>
          <inkml:trace contextRef="#ctx0" brushRef="#br0" timeOffset="69871.5765">8373 6268 2430,'0'29'53,"5"-13"11,-5-16 3,4 0 1,1 12-54,-1-4-14,5-4 0,-4 4 0,9-4 123,-5 0 21,0 1 5,5 3 1,-1-8-85,5 4-17,-4 4-3,0-8-1,-1 4-35,1 0-9,4-4 0,0 0 0,1 4-158,-1-4-34,18-8-6,-13 12-2</inkml:trace>
          <inkml:trace contextRef="#ctx0" brushRef="#br0" timeOffset="70577.4647">8842 6236 1267,'14'8'112,"-14"-8"-89,0 0-23,0 0 0,0 0 209,0 0 38,0 0 7,0 0 2,0 0-104,0 0-20,0 0-4,0 12 0,0 0-102,0 5-26,0 3 0,0 0 8,0 0-8,9 1 0,-5-1 0,1 4 0,0-8 0,-1 5 0,1-9 0,4 4 0,-5-8 0,-4-8 0,0 0 0,0 0 0,0 0 0,0 0 0,0 0 0,0 0 0,0 0 0,0 0 0,5-12 0,4 0 0,-14-5 52,5 1 10,5-4 2,-1 0 0,6 0-52,-6-1-12,1 1 0,-1-4 0,5 4 0,-4 3 0,4 1 0,0 4 0,-4 0 30,-1 4 0,-4 8 0,9-8 0,-4 4-11,-5 4-3,0 0 0,0 0 0,14 4-8,-5 4-8,-5 0 9,5-4-9,-4-4 0,4 0 8,-9 0-8,9 8 0,0 8 0,-4 5 0,4 3 0,-5 4 0,1-8 0,4-3 0,-4-5 0,-5-12 0,4 8 0,5 4 0,-4-8 0,-5-4 0,0 0 0,4-8-10,1 4 10,-1-4 0,1-8 0,4-5-8,-4 5 8,-5-4 0,9 8 0,-5-4 0,1-5 0,-1 9 0,1-4 0,0 4 0,-1 4 0,5-4 8,-4 4-8,-1 3 11,1 1 3,-5 4 1,0 0 0,9 4 0,0 1-3,0 3 0,0-4 0,0 8 0,-4 0-12,9 0 8,-5 4-8,4 5 0,-4-5-13,5 0-9,-5 0-2,5 0 0,4-4-136,-4 5-27,-1-5-5,1 0-988</inkml:trace>
          <inkml:trace contextRef="#ctx0" brushRef="#br0" timeOffset="71052.8872">9621 6196 2329,'0'-21'51,"0"17"10,-9 0 3,4 0 2,0-4-53,1 0-13,-1 4 0,-4 0 0,5-4 176,-5 0 33,9 8 7,0-4 0,-5-8-142,-4 8-29,9 4-5,-9 0-2,-5-4-12,5 4-2,-5 8-1,5 0 0,5 0-23,-1 4 0,-4-4 0,0 4 0,4 0 0,-4 0 0,9 5-10,0 3 10,0 8-16,0-4 3,5 1 1,-1-1 0,-4-4 0,5-4 1,-1 5 0,6-5 0,-6 0-17,5-4-3,0-8-1,-4 0 0,-5-4 32,9 0 20,-9 0-4,9-8 0,0-4-25,-4 0-6,-1-4-1,1 0 0,4-1 16,-4-3 0,4-4 0,-5 0 0,1 3 0,4 1 0,-5 0 0,6 0 0,-10 3 0,4 5 0,1 0 0,-1 4 0,-4 0 41,0 8 11,0 0 3,0 0 0,0 0-37,0 0-7,0 0-2,9 16 0,-4 0-9,-1 5 0,1 3 9,4 4-9,-4 1 0,4 3 0,-5 0 0,5 5 0,-4-5 0,4 0 0,0-3 0,-4-1 0,4 0 0,0 1-10,0-9 10,0-4 0,5 4-8,-5-7 8,0-1 0,0-8 0,5-4 0,-5 0-8,4 4 8,-3-8 0,3-4 0,-4-4-10,0-1 10,1-3-8,-1 4-10,0-4-2,0-4 0,0 3 0,0-3-152,-4 4-32,4-4-5</inkml:trace>
        </inkml:traceGroup>
      </inkml:traceGroup>
    </inkml:traceGroup>
    <inkml:traceGroup>
      <inkml:annotationXML>
        <emma:emma xmlns:emma="http://www.w3.org/2003/04/emma" version="1.0">
          <emma:interpretation id="{F3877579-7A5A-4A45-A120-730D781DAB0F}" emma:medium="tactile" emma:mode="ink">
            <msink:context xmlns:msink="http://schemas.microsoft.com/ink/2010/main" type="paragraph" rotatedBoundingBox="1640,12963 10484,12433 10535,13278 1691,13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563298-EB7B-434B-B734-06A08CA433A3}" emma:medium="tactile" emma:mode="ink">
              <msink:context xmlns:msink="http://schemas.microsoft.com/ink/2010/main" type="inkBullet" rotatedBoundingBox="1644,13029 1671,13028 1674,13079 1648,13081"/>
            </emma:interpretation>
            <emma:one-of disjunction-type="recognition" id="oneOf22">
              <emma:interpretation id="interp110" emma:lang="en-AU" emma:confidence="0">
                <emma:literal>•</emma:literal>
              </emma:interpretation>
            </emma:one-of>
          </emma:emma>
        </inkml:annotationXML>
        <inkml:trace contextRef="#ctx0" brushRef="#br0" timeOffset="98173.5053">442 9267 2188,'0'0'97,"0"0"20,0 0-93,0 0-24,0 0 0,-9 4 0,4 0 93,5-4 15,0 0 2,0 0 1,0 0-46,-4 8-9,4-8-1,-5 9-1,5-9-73,0 12-14,0-4-3,0 0-1164</inkml:trace>
      </inkml:traceGroup>
      <inkml:traceGroup>
        <inkml:annotationXML>
          <emma:emma xmlns:emma="http://www.w3.org/2003/04/emma" version="1.0">
            <emma:interpretation id="{83562556-4F46-4C0A-BE15-03DB98A45994}" emma:medium="tactile" emma:mode="ink">
              <msink:context xmlns:msink="http://schemas.microsoft.com/ink/2010/main" type="line" rotatedBoundingBox="1710,12959 10484,12433 10535,13278 1761,13804"/>
            </emma:interpretation>
          </emma:emma>
        </inkml:annotationXML>
        <inkml:traceGroup>
          <inkml:annotationXML>
            <emma:emma xmlns:emma="http://www.w3.org/2003/04/emma" version="1.0">
              <emma:interpretation id="{9E9E1705-A5E1-48BF-9ED6-ECC6C98AAC7C}" emma:medium="tactile" emma:mode="ink">
                <msink:context xmlns:msink="http://schemas.microsoft.com/ink/2010/main" type="inkWord" rotatedBoundingBox="1737,13400 2251,13371 2254,13413 1739,13441"/>
              </emma:interpretation>
              <emma:one-of disjunction-type="recognition" id="oneOf23">
                <emma:interpretation id="interp111" emma:lang="en-AU" emma:confidence="0">
                  <emma:literal>;</emma:literal>
                </emma:interpretation>
                <emma:interpretation id="interp112" emma:lang="en-AU" emma:confidence="0">
                  <emma:literal>:</emma:literal>
                </emma:interpretation>
                <emma:interpretation id="interp113" emma:lang="en-AU" emma:confidence="0">
                  <emma:literal>"</emma:literal>
                </emma:interpretation>
                <emma:interpretation id="interp114" emma:lang="en-AU" emma:confidence="0">
                  <emma:literal>=</emma:literal>
                </emma:interpretation>
                <emma:interpretation id="interp115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98329.6575">510 9668 1958,'19'0'43,"-19"0"9,0 0 1,0 0 3,4-4-45,-4 4-11,9-4 0,0-4 0,-4 4-88,4 0-20</inkml:trace>
          <inkml:trace contextRef="#ctx0" brushRef="#br0" timeOffset="98469.0331">1011 9611 2152,'0'0'96,"0"0"19,0 0-92,0 0-23,0 0 0,5 12 0,-5-12 120,0 9 19,0-9 4,4 8 1,1 4-196,-5-12-40</inkml:trace>
        </inkml:traceGroup>
        <inkml:traceGroup>
          <inkml:annotationXML>
            <emma:emma xmlns:emma="http://www.w3.org/2003/04/emma" version="1.0">
              <emma:interpretation id="{82905338-574E-439E-8B94-AC013B3174C0}" emma:medium="tactile" emma:mode="ink">
                <msink:context xmlns:msink="http://schemas.microsoft.com/ink/2010/main" type="inkWord" rotatedBoundingBox="3150,13013 4478,12933 4520,13639 3192,13718"/>
              </emma:interpretation>
              <emma:one-of disjunction-type="recognition" id="oneOf24">
                <emma:interpretation id="interp116" emma:lang="en-AU" emma:confidence="0">
                  <emma:literal>at</emma:literal>
                </emma:interpretation>
                <emma:interpretation id="interp117" emma:lang="en-AU" emma:confidence="0">
                  <emma:literal>acts</emma:literal>
                </emma:interpretation>
                <emma:interpretation id="interp118" emma:lang="en-AU" emma:confidence="0">
                  <emma:literal>atto</emma:literal>
                </emma:interpretation>
                <emma:interpretation id="interp119" emma:lang="en-AU" emma:confidence="0">
                  <emma:literal>ab</emma:literal>
                </emma:interpretation>
                <emma:interpretation id="interp120" emma:lang="en-AU" emma:confidence="0">
                  <emma:literal>ate</emma:literal>
                </emma:interpretation>
              </emma:one-of>
            </emma:emma>
          </inkml:annotationXML>
          <inkml:trace contextRef="#ctx0" brushRef="#br0" timeOffset="99148.1815">2163 9579 1497,'0'0'66,"0"0"14,0 0-64,0 0-16,-18-20 0,18 20 0,-5-8 208,-4-1 39,5 1 7,-5 4 2,-1-4-114,1 4-22,0 4-5,0-4-1,5 0-80,-6 4-16,1-4-3,-4 8-1,-1-4 19,0 4 4,1 4 1,-1 0 0,5 0-38,0 5 0,0 3 0,0 4 0,9 0-30,-5 0-4,1 5-1,8-1 0,1 0 23,4 5 12,-5 3-12,5-4 12,1-3-16,3-1 3,1-4 1,4 0 0,-4-7 4,-5 3 8,4-8-13,1 0 5,0-4 8,-5 0 0,5-8-9,-5 0 9,-9 4 0,9-8-11,0-4 11,-5-5-8,1 1 8,0-8 0,-5 0 0,4-5 0,1 5 8,-1-4-8,-4 3 10,0 1-10,0 0 25,0 8-1,0 4 0,-4-1 0,4 13 2,0 0 0,0 0 0,0 0 0,0 0-13,0 0-2,4 9-1,5 3 0,-4 4-10,4 0 10,0 4-10,0 1 10,5-1-10,-5 4 0,5-4 0,-5 1 0,4-5-18,1 0 1,0 0 0,-5 0 0,0-8-126,5-4-25,-1 5-4,-4-5-968</inkml:trace>
          <inkml:trace contextRef="#ctx0" brushRef="#br0" timeOffset="99335.9432">2418 9716 864,'0'0'76,"0"0"-60,0 0-16,0 0 0,0 0 246,0 0 46,0 0 10,0 0 2,9 0-116,5 0-24,-1-4-4,6 0 0,3 4-53,-3-4-11,-1-4-1,0 4-1,5 0-22,-5-4-4,0 4 0,0 0-1,1 0-54,3 4-13,-8-4 0,4 0 0,1 4-100,-6 0-22,1 0-5,-5-4-717,-9 4-144</inkml:trace>
          <inkml:trace contextRef="#ctx0" brushRef="#br0" timeOffset="99554.3239">2505 9368 2052,'-32'17'91,"27"-13"18,1 0-87,-1 0-22,-4 4 0,0 0 0,4 0 137,1 0 23,4-8 5,4 12 1,-4 0-54,9 5-12,5 3-1,-5 0-1,0 0-54,5 5-12,9 3-1,-5 4-1,-4 5-20,-1-5-10,1 0 10,-1 1-10,10 3 0,-5-7-12,1-5 1,3 0 0,-3-4-141,3-3-28,-3-9-5,-1-4-1001</inkml:trace>
          <inkml:trace contextRef="#ctx0" brushRef="#br0" timeOffset="99969.3863">2741 9203 2451,'0'0'54,"0"0"11,0 0 3,0 0 0,-4 8-54,-1 0-14,5-8 0,5 12 0,-1 0 98,5 4 17,0 4 3,5 1 1,0 3-73,-5 0-14,5 5-4,-5-1 0,9 0-14,-4 5-3,-5-5-1,0 0 0,4 1-10,-3-1 0,3-4 9,1 0-9,-10-3 0,6-5 0,3 0 0,-4-8 0,0 0 0,-4-4-16,4-4 4,-9 0 0,5-8-2,-1-4-1,5 0 0,-4 0 0,4 0 15,-5 0-11,6-5 11,-6 5-10,10 0 1,-1 4 0,-3 4 0,3-4 0,-4 8 9,5-4 0,0 8 10,4-4-10,-5 4 11,-3 0-11,12 4 12,-8 0-12,4 0 0,-4 4-11,-5-4 0,5 5 0,-1-5 39,-4 0 8,-9-8 2,5 12 0,0-4-17,-5 0-3,-5 0-1,-4 4 0,-5-4 9,1 0 2,-6 5 0,-3-5 0,-6 4-8,5 0 0,5-4-1,-4 4 0,-10-4-19,9 0 0,0 1 8,0-5-8,1 0-17,-1-8-7,5-5-2,-1 1 0,1-4-208,9-4-42</inkml:trace>
        </inkml:traceGroup>
        <inkml:traceGroup>
          <inkml:annotationXML>
            <emma:emma xmlns:emma="http://www.w3.org/2003/04/emma" version="1.0">
              <emma:interpretation id="{D4820D54-0DFC-4680-80D7-529EBD26E79C}" emma:medium="tactile" emma:mode="ink">
                <msink:context xmlns:msink="http://schemas.microsoft.com/ink/2010/main" type="inkWord" rotatedBoundingBox="5431,13073 5866,13047 5897,13553 5461,13579"/>
              </emma:interpretation>
              <emma:one-of disjunction-type="recognition" id="oneOf25">
                <emma:interpretation id="interp121" emma:lang="en-AU" emma:confidence="0">
                  <emma:literal>is</emma:literal>
                </emma:interpretation>
                <emma:interpretation id="interp122" emma:lang="en-AU" emma:confidence="0">
                  <emma:literal>iS</emma:literal>
                </emma:interpretation>
                <emma:interpretation id="interp123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100621.9928">4212 9312 1497,'-9'8'66,"9"-8"14,0 0-64,0 0-16,0 0 0,0 0 0,13 4 12,-3 0-2,-1-4 0,4 0 0,1 0-47,0 0-10,4-4-1,0 0-585</inkml:trace>
          <inkml:trace contextRef="#ctx0" brushRef="#br0" timeOffset="100463.4779">4307 9514 979,'0'0'87,"0"0"-70,0 0-17,0 0 0,0 0 258,0 0 48,0 0 10,0 0 1,0 0-137,0 0-27,0 0-5,5 12-2,-5-4-73,5 9-14,4-1-3,0 4-1,0 4-29,5 1-6,-5-1 0,0 4-1,4-4-19,-3-3 0,-1-1 0,4 0 0,-8-4-30,4-8-10,-5 1-1,-4-9-798,0 0-159</inkml:trace>
          <inkml:trace contextRef="#ctx0" brushRef="#br0" timeOffset="100929.3404">4626 9312 1468,'9'8'65,"-4"-4"14,-5 4-63,0-8-16,0 0 0,0 8 0,-5 0 157,5 0 29,-4-4 6,-1 4 0,-4 1-68,0-1-15,0 0-2,0 0-1,0 0-51,0 0-11,-1 0-1,-3 0-1,8-4-23,-8 0-5,3 4-1,1-4 0,9-4-13,-9 9 0,9-9 0,-4 8 0,4-8 0,0 0 0,0 0 0,0 12 0,0-12 0,0 8 8,0-8-8,4 12 0,5-8 28,0 0-1,1 4 0,-1-8 0,0 4 5,0-4 2,0 4 0,5-4 0,-1 0 3,1 0 1,-5 0 0,0 4 0,-9-4-30,0 0-8,0 0 0,0 0 0,0 8 0,0 5 0,-4-1 0,-1 0 0,-9 4 16,5-4 3,-4 0 0,-1 5 0,0-5-19,1 0-9,-6 0 1,1-4 0,5 0-22,-1-4-4,0 0-1,1-4 0,3 0-145,10 0-28,-4-8-7</inkml:trace>
        </inkml:traceGroup>
        <inkml:traceGroup>
          <inkml:annotationXML>
            <emma:emma xmlns:emma="http://www.w3.org/2003/04/emma" version="1.0">
              <emma:interpretation id="{D7B338E6-A252-484F-8DBC-BD78BD75557D}" emma:medium="tactile" emma:mode="ink">
                <msink:context xmlns:msink="http://schemas.microsoft.com/ink/2010/main" type="inkWord" rotatedBoundingBox="6659,12662 10484,12433 10535,13271 6710,13500"/>
              </emma:interpretation>
              <emma:one-of disjunction-type="recognition" id="oneOf26">
                <emma:interpretation id="interp124" emma:lang="en-AU" emma:confidence="0">
                  <emma:literal>irrational.</emma:literal>
                </emma:interpretation>
                <emma:interpretation id="interp125" emma:lang="en-AU" emma:confidence="0">
                  <emma:literal>irrational,</emma:literal>
                </emma:interpretation>
                <emma:interpretation id="interp126" emma:lang="en-AU" emma:confidence="0">
                  <emma:literal>irrational</emma:literal>
                </emma:interpretation>
                <emma:interpretation id="interp127" emma:lang="en-AU" emma:confidence="0">
                  <emma:literal>,rrationa!</emma:literal>
                </emma:interpretation>
                <emma:interpretation id="interp128" emma:lang="en-AU" emma:confidence="0">
                  <emma:literal>,rrational.</emma:literal>
                </emma:interpretation>
              </emma:one-of>
            </emma:emma>
          </inkml:annotationXML>
          <inkml:trace contextRef="#ctx0" brushRef="#br0" timeOffset="101717.1953">5446 9154 1702,'0'0'76,"0"0"15,0 0-73,0 0-18,0 0 0,0 0 0,0 0 16,0 0-1,0 0 0,9 8 0,-5 0-43,10-4-9,0 0-2,-5 0 0,9-4-42,0 4-9,-4 0-2,9 0 0,-5 0-42,5 1-9,-5 3-1,0 0-1,5 4 104,-5-4 21,0 4 4,-4-4 0,-1 4 148,6 0 30,-6 1 6,1 3 0,-5-8-16,5 8-3,-1 0-1,-3-4 0,-1 5-12,4-1-2,-4-4-1,1 4 0,-1 0-33,0-8-8,0 5 0,-5-1-1,1 0-30,-5-12-5,0 0-2,0 0 0,0 0-14,0 0-2,0 0-1,0 0 0,0 0-1,-9 0-1,9 0 0,-14-4 0,1-8-27,3 4-8,1-13 0,-4 5 0,4 0 12,-1-4-4,-3-1 0,8 1-8,-4 0 8,5 4-8,-1-4 0,5 3 0,0 1 0,0 0 0,5 4 0,-1 4 0,1-4-26,4 8-2,0-5-1,5 5 0,-5 0-51,0 4-9,4 0-3,6 4 0,-6 0-154,6 1-31</inkml:trace>
          <inkml:trace contextRef="#ctx0" brushRef="#br0" timeOffset="101276.6918">5628 9405 1728,'0'0'153,"0"0"-122,-9 0-31,0 0 0,9 0 156,-10-4 24,10 4 6,0 0 1,0 0-71,0 0-15,0 12-2,0 0-1,5 4-69,0-4-13,4 5-4,4 3 0,-4-4-12,1 4 0,-1-4 0,4 1 0,-4 3-40,1-8-5,-1 0-1,-5 0-753,1-4-150</inkml:trace>
          <inkml:trace contextRef="#ctx0" brushRef="#br0" timeOffset="101903.7974">6138 9360 1465,'0'0'64,"0"0"15,4 8-63,1 5-16,-5-13 0,0 16 0,0-16 164,0 12 29,0-12 7,-5 12 0,5-12-108,0 0-23,-9 8-4,0 0-1,9-8 30,0 0 6,0 0 0,-9-4 1,0-4-59,-5 0-12,5 0-2,-5-4-1,5-4 5,-4 3 0,4-3 1,-1-4 0,6 4-1,-1 0-1,1-5 0,-1 5 0,1 0-76,4 0-15,0 0-4,9-1 0,-5 1 52,10 0 12,-5 4 0,5 0 0,-1 0-156,1 0-29,0 3-6,-1 1-547,6 4-110</inkml:trace>
          <inkml:trace contextRef="#ctx0" brushRef="#br0" timeOffset="102225.7061">6397 9174 576,'0'0'51,"0"0"-41,0 0-10,0 0 0,0 0 304,0 0 60,0 0 11,0 0 2,-9 4-169,0 0-35,0-4-6,-5 4-2,1 0-61,-1 0-12,0 0-2,1 1-1,3-1-45,-3 4-8,-5 0-3,4 4 0,5-4-46,0 0-10,0 4-1,4 0-1,5 1 25,0-1 0,0 4 0,0-4 0,0 0 0,5 4 19,-1-4-3,5 1-1,0-5-15,1 0 0,-1-4 0,0 4 0,-9-8 0,13 0 0,1 0 0,0-4 0,-1-4 0,-4 0 11,1-4-3,3-1-8,-8-3 21,4 0-2,0 4-1,-4-4 0,-1 0 6,1 3 0,4 1 1,-5 0 0,1 0-25,-1 4 0,1-4 0,-5 12 0,0 0 56,9 0 7,0 0 1,5 8 0,-10-4-52,10 4-12,-5 4 0,9 0 0,-4 0 0,4 1 0,-4-1-9,4-4 9,5-4-124,0 0-20,-1-4-3,1-4-1</inkml:trace>
          <inkml:trace contextRef="#ctx0" brushRef="#br0" timeOffset="102609.8541">6620 9203 1440,'0'0'128,"0"0"-103,0 0-25,0 0 0,0 0 195,0 0 33,9 4 8,5 0 0,0 0-109,8 0-23,-3 0-4,3 0 0,6 0-29,-5 0-6,4 0-1,0-4 0,5 4-37,-5 0-8,1 0-2,4-4 0,-10 0-30,1 0-7,-5 0 0,5 0-1,-9-4-175,-1 0-36</inkml:trace>
          <inkml:trace contextRef="#ctx0" brushRef="#br0" timeOffset="102829.0067">6689 8826 2386,'0'0'52,"0"0"12,0 0 1,0 0 3,0 12-55,0-4-13,0 5 0,4 3 0,5 0 101,0 0 18,10 8 3,-6 5 1,-4 3-56,10 9-11,3-5-3,1 4 0,4 1-31,-4-1-6,4-3-2,1-1 0,-5-3-2,4-5-1,-4 4 0,-1-3 0,1-5-171,4 0-35,-8-4-6,3 1-2</inkml:trace>
          <inkml:trace contextRef="#ctx0" brushRef="#br0" timeOffset="103000.5766">7162 9279 2329,'0'0'51,"0"13"10,0-5 3,5 8 2,-1 0-53,5 12-13,5-7 0,-5-9 0,0 0 74,5 4 12,-5-4 2,5 4 1,-1-3-72,1-5-17,0 0 0,-1 0 0,1-4-152,4-4-31,-4 0-6</inkml:trace>
          <inkml:trace contextRef="#ctx0" brushRef="#br0" timeOffset="103292.3046">7467 9356 1094,'0'0'48,"0"0"11,0 0-47,0 8-12,0 5 0,5-1 0,-5-4 216,4 4 42,5-4 8,0 4 2,1-4-135,-1-4-26,0 4-6,4-4-1,6 0-28,-6-4-7,1 0-1,0 0 0,-5-4 0,4 0 0,-4-4 0,1 0 0,-6-4-19,1 0-4,-1 0-1,1 0 0,-1-1-12,-8 1-4,-1 0 0,1 0 0,-1 0 12,-4 0 3,-5 0 0,1 4 0,-6-1-11,1 1-3,0 4 0,0 0 0,0 0-71,-1 4-14,1 4-4,0 0 0,4 4 37,-4-4 7,4 5 2,1-1 0,-1 4-74,10-4-14,-5-4-3,9-4-1,0 0-3,0 0-1,0 0 0,0 0 0,0 0-125,0 0-25,22-8-4,1-4-2</inkml:trace>
          <inkml:trace contextRef="#ctx0" brushRef="#br0" timeOffset="103592.4677">7567 9223 1652,'18'0'36,"-4"0"8,4 4 2,1 0 0,-6-4-37,5 8-9,1-4 0,-1 4 0,-4 0 157,-1 0 30,5 4 5,-8 1 2,3-5-66,1 4-12,-5 0-4,5 4 0,-5-4-50,0 0-10,0 1-3,0-1 0,-4 0-21,4-4-4,-9-8 0,4 4-1,5 4-6,-9-8-1,0 0 0,0 0 0,5-8-4,-5 0 0,-5-4-1,1 0 0,-1-1-3,5 1 0,-4 0 0,-1 0 0,1-4 0,4 0 0,0 4 0,0-5 0,0 5 0,0-4 0,4 4 0,1 4 0,4 0 3,-5 0 0,1 4 0,9 4 0,-1 0-1,-4 0 0,5 8 0,4 0 0,-4 4 7,-1-4 2,6 8 0,-1 0 0,0-4-19,0 5 0,5-5 0,-5 4 0,-9-4-48,10 0-12,8 0-4,-4 1 0,-1-9-102,1 4-21,0-8-4,-5 0-1,0-4-87,1 0-17,3-13-4,-3 5-1</inkml:trace>
          <inkml:trace contextRef="#ctx0" brushRef="#br0" timeOffset="103893.8177">8419 9251 2034,'0'0'44,"0"0"10,0 0 2,0 0 1,0 0-45,0 0-12,0 0 0,0 0 0,-9-4 190,9 4 36,0 0 7,0 0 2,-5-4-137,-4 8-27,0 0-6,0 0-1,0 0-28,-1 8-7,6-4-1,-5 1 0,4 3-44,5 0-10,-9 0-2,9 0 0,-4 0 28,4 0 0,0-4 0,0 5 0,0-13 0,4 12 0,-4-12 0,5 8 0,-5-8 0,0 0 0,0 0 0,0 0 0,0 0-14,9 4 2,-9-4 1,13-4 0,-3-4 11,-6 4 0,1-4 0,4-1 8,0 1 0,0 0 0,0 4 0,0-4 0,0 0 17,0 4 4,1 0 1,-1 0 0,4 4-7,-4 0-2,5 4 0,0 0 0,-1 4-6,-4-4-2,5 4 0,4 4 0,-4-4-4,0 5-1,-1-5 0,1 4 0,0-4-23,-5 0-5,4 0 0,1-4-1,-5 0-103,-4 0-21,4-4-4,0 0-1165</inkml:trace>
          <inkml:trace contextRef="#ctx0" brushRef="#br0" timeOffset="104081.6078">8610 8931 1382,'0'0'123,"0"0"-99,0 0-24,0 0 0,0 0 232,0 4 40,0-4 9,0 13 2,4-1-119,6 4-23,-1 0-5,0 4 0,9 5-58,0-1-11,0 4-3,5 5 0,4-5-52,1 4-12,4 1 0,-5-1 0,-4-8 9,4 5 5,-4-1 1,4-4-946,0 1-189</inkml:trace>
          <inkml:trace contextRef="#ctx0" brushRef="#br0" timeOffset="104216.476">9270 9486 2880,'0'0'128,"0"0"25,0 0-122,0 0-31,0 0 0,0 0 0,9 8 57,0 0 6,-9-8 1,9 4 0,0 0-154,-9-4-30,0 0-7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9:15.147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723844-3AFC-4C63-BE54-C28027117AA9}" emma:medium="tactile" emma:mode="ink">
          <msink:context xmlns:msink="http://schemas.microsoft.com/ink/2010/main" type="inkDrawing" rotatedBoundingBox="8790,11054 11063,10872 11072,10981 8798,11163" semanticType="underline" shapeName="Other">
            <msink:sourceLink direction="with" ref="{250B67FB-1A3E-4815-971C-A589398937CE}"/>
          </msink:context>
        </emma:interpretation>
      </emma:emma>
    </inkml:annotationXML>
    <inkml:trace contextRef="#ctx0" brushRef="#br0">62 139 1702,'-18'12'76,"14"-7"15,4-5-73,-9 0-18,-1 4 0,1-4 0,9 0 108,-9 4 17,5 0 4,4-4 1,0 0-35,0 0-7,0 0-2,0 0 0,4 8-18,5-4-3,0 0-1,10 0 0,-6 4 1,10-4 0,0 0 0,4 0 0,5 0-17,5 0-4,3 0-1,6-4 0,9 0-15,4-4-2,9 0-1,14 0 0,0 0-3,0-4-1,0-4 0,9 4 0,-5 8-4,6-8-1,-1-4 0,9 3 0,-14-3-5,-4 0-2,-4 0 0,-1 0 0,-9 0-1,-4 4 0,0 0 0,4-5 0,-9 1-8,-4 0 8,-5 4-8,-4 4 8,-1-4-8,-13 4 0,0 0 0,-5 4 0,-4-4 0,-5 4 0,0 0 0,-4 0 0,-5 4-12,-4-4 12,-5 0-10,0 0 10,0 0-40,4 8-1,-4-8-1,-4 12 0,4-4-175,-5 4-35,-9-8-8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07:29.005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33F2D7-45D8-497A-899F-3F9FD598157B}" emma:medium="tactile" emma:mode="ink">
          <msink:context xmlns:msink="http://schemas.microsoft.com/ink/2010/main" type="writingRegion" rotatedBoundingBox="1542,3492 22727,3025 22805,6581 1621,7049"/>
        </emma:interpretation>
      </emma:emma>
    </inkml:annotationXML>
    <inkml:traceGroup>
      <inkml:annotationXML>
        <emma:emma xmlns:emma="http://www.w3.org/2003/04/emma" version="1.0">
          <emma:interpretation id="{0142ABA5-05D4-49EA-96CE-1055ECF710CB}" emma:medium="tactile" emma:mode="ink">
            <msink:context xmlns:msink="http://schemas.microsoft.com/ink/2010/main" type="paragraph" rotatedBoundingBox="1543,3397 18072,3273 18077,3991 1548,4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FC84AE-4983-46A0-956C-876B1F2CAC7A}" emma:medium="tactile" emma:mode="ink">
              <msink:context xmlns:msink="http://schemas.microsoft.com/ink/2010/main" type="line" rotatedBoundingBox="1543,3397 18072,3273 18077,3991 1548,4115"/>
            </emma:interpretation>
          </emma:emma>
        </inkml:annotationXML>
        <inkml:traceGroup>
          <inkml:annotationXML>
            <emma:emma xmlns:emma="http://www.w3.org/2003/04/emma" version="1.0">
              <emma:interpretation id="{B4F96190-3F46-464A-9CB5-3675BE5F6B74}" emma:medium="tactile" emma:mode="ink">
                <msink:context xmlns:msink="http://schemas.microsoft.com/ink/2010/main" type="inkWord" rotatedBoundingBox="1544,3490 3716,3474 3721,4074 1548,4091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Assure</emma:literal>
                </emma:interpretation>
                <emma:interpretation id="interp2" emma:lang="en-AU" emma:confidence="0">
                  <emma:literal>assume</emma:literal>
                </emma:interpretation>
                <emma:interpretation id="interp3" emma:lang="en-AU" emma:confidence="0">
                  <emma:literal>assure</emma:literal>
                </emma:interpretation>
                <emma:interpretation id="interp4" emma:lang="en-AU" emma:confidence="0">
                  <emma:literal>Assura</emma:literal>
                </emma:interpretation>
              </emma:one-of>
            </emma:emma>
          </inkml:annotationXML>
          <inkml:trace contextRef="#ctx0" brushRef="#br0">12 20 1947,'0'0'43,"0"0"9,0 0 1,0 0 2,0 0-44,0 0-11,-4 8 0,4 3 0,-5-3 82,5 3 14,-4 5 4,4-1 0,0 1-55,4 3-10,-4 0-3,5 4 0,-5-3-16,4 3-3,-4 0-1,9 4 0,-9 0-12,0-8 9,0 4-9,4 0 8,0-4-8,-4 1 0,0-5 0,0 8 0,0-15 0,0 4 0,0-9 0,0-3 0,0 0 0,0 0 0,0 0 0,0 0 0,0 0 0,0 0 0,0-3 0,-4-13-11,4 1-1,0-5-1,0 1 0,0-4 0,4-4 13,-4 4 0,0-12 0,5 8 0,3-3 0,1 3 0,-5 3 0,5-6 0,0 3 12,4 4-12,-5-1 12,1 5-12,0 4 23,4 3-3,-9 1 0,5 11 0,-1 0 0,-3 0-1,3 7 0,1 5 0,0-1-3,4 9 0,-5-1 0,-3 4 0,3 4 7,5 4 1,-4 0 0,0 0 0,4-5-10,4 5-2,-4 4 0,0-8 0,5 4 13,-10-4 3,5 0 0,0 4 0,0-8-83,-4 0-16,0-4-3,-1 0-1,5-7-187,-4-4-38</inkml:trace>
          <inkml:trace contextRef="#ctx0" brushRef="#br0" timeOffset="187.3015">21 320 1324,'0'0'59,"0"0"12,0 0-57,0 0-14,0 0 0,0 0 0,0 0 199,4 12 37,5-4 7,-1-4 1,5-1-120,-4 1-24,8 0-4,-4 0-2,0-4-61,5 4-12,-1 0-2,9-4-1,-13 0-94,9 0-18,-5 0-4,9 3-1</inkml:trace>
          <inkml:trace contextRef="#ctx0" brushRef="#br0" timeOffset="559.1125">610 347 748,'-8'0'67,"-1"-3"-54,-4-1-13,0-4 0,0 4 362,-4-4 70,-1 1 13,5 3 3,0 0-295,-4 4-59,4 0-12,-9 0-2,14 0-13,-5 0-3,4 0 0,-4 4 0,4 4-51,1-5-13,-1 5 0,9-8 0,-4 12-27,4-12-8,0 7-1,4 5-1,5-4 11,-1 3 2,-8 1 1,5-5 0,3 1 23,1-4-11,4 4 11,-4 3-8,12-11-5,-8 4-1,0 0 0,5 0 0,-5 4 22,4-8 5,-8 3 1,8 1 0,-4 0-14,0 0-15,0 0 3,-13-4 1,0 0 11,9 4 8,-9-4-8,0 0 11,8 7 1,-8-7 1,0 8 0,0 4 0,0-12-3,0 7-1,-8 1 0,-1 0 0,0-1-9,1 1 0,-1-4 0,0 0 0,-4 0-20,5 0-10,-5-1-2,0-3 0,4 4-121,9-4-25,0 0-5,0 0-788</inkml:trace>
          <inkml:trace contextRef="#ctx0" brushRef="#br0" timeOffset="927.8204">849 320 2649,'0'0'58,"0"0"12,0 0 2,0 0 4,0 0-61,0 0-15,-5-7 0,1-1 0,4 8 76,-4 0 12,-5-8 2,-4 8 1,4 0-55,1 8-12,-1-8-1,0 4-1,-4 0-22,5 3 0,-1 1 0,0 0 0,-4 3 0,9-3-18,-5-4 3,1 7 1,3-3-5,1 8-1,4-9 0,-4 5 0,4-4 4,0-1 0,0-7 0,4 8 0,-4-8 3,9 12 1,-9-12 0,8 3 0,-8-3 12,9 0 0,-9 0-10,13 4 10,0 0 0,0 0 0,0-8-9,0 4 9,-4 4 0,-9-4 0,4 4 0,-4-4 0,0 0 18,9 8-2,-9-8-1,4 7 0,-4 1-15,0-8 0,0 11-9,0-11 9,-9 4 0,5 4 0,-5 0 0,5-4 10,-13-1-2,4 1-8,4-4 12,-4 4-4,0-4-8,4 0 0,-12 0 0,12 0-11,-4 0-45,4-4-8,1 0-3,-1 4 0,9 0-158</inkml:trace>
          <inkml:trace contextRef="#ctx0" brushRef="#br0" timeOffset="1284.1525">1048 363 2019,'0'0'89,"0"0"19,0 0-86,0 0-22,0 7 0,0-7 0,0 0 144,0 8 25,0-8 5,0 12 1,0 3-89,0-3-18,0-1-3,4 9-1,1-13-51,-1 5-13,0-1 0,5 1 0,0-4 0,-9 3 0,4-3 0,5 0 0,-1-1 0,1 1 0,-5-4 0,5 0 0,0-4 0,-9 0 0,0 0 0,8 0 0,5-4 0,-13 0-18,5-8 4,-1 5 1,-4-5 13,4 1 0,-4-1 0,5 4 0,-1-7 0,-4 3 0,9 1 0,-9-1 0,0 1 0,0 3 0,0 0 0,0 8 0,4-7 0,-4 7 0,0 0 0,0 0 0,0 0 0,0 0 0,0 0 0,13 3 0,-4 5 0,8 0 0,-13 7 0,5-7 10,0 4-10,-1-1 0,1 1 0,0 3-11,-1-7-32,1 3-6,0-3-2,4 0-757,-13-8-152</inkml:trace>
          <inkml:trace contextRef="#ctx0" brushRef="#br0" timeOffset="1999.7466">1356 471 1440,'0'0'128,"0"0"-103,0 0-25,0 0 0,0 0 220,4 11 40,1-3 7,-1 3 1,5 1-116,-9-4-24,4-1-5,0 5-1,1-4-70,-1-1-15,-4-7-2,13 8-1,-13 0-22,9 0-12,-9-8 12,8 3-12,-3 1 0,-5-4 0,0 0 0,0 0 0,0 0-18,4-4-10,5 1-3,-5-5 0,0 0 46,-4-3 9,9 3 1,-9-8 1,4 5-26,-4-5 0,5 5 0,-1-4-11,5-1 11,-9 5 0,0-5 0,4 1 0,0 3 0,1 4-10,3 1 10,-3-1 0,-5 4-8,8-4 8,-8 5 0,0 3 0,0 0 0,0 0 0,9 3 0,-9-3 0,0 0-19,4 12 3,5-4 1,0 3 0,-1-3 28,-8 0 6,0 3 1,9-3 0,-5 4-20,5-9 0,-5 5 0,5-4 0,-9-4 0,4 8 0,-4-8 0,0 0 0,9 4-12,0-4-7,-1 0-1,-8 0 0,0 0 30,9 0 6,-5-4 0,5 4 1,0-8-27,-5 0-6,5 1 0,-5-1-1,0 4 28,5-4 5,-5 1 2,5-1 0,0 4-18,-9 0 0,8-4 0,-3 1 0,3 3-13,-8 4-3,9-8-1,-9 8 0,0 0 25,0 0 4,9 8 2,-5 0 0,-4-8-22,9 11-5,4 1-1,-5-1 0,5 9 14,-4-13 0,4 5 0,0-1 0,0 1 0,0-4 0,0 3 0,0-7 0,0 4 0,-4-8 0,4 4 0,0-1 0,0-3 0,0 0 0,-5 0-10,1 0 10,0-3 0,-1-1 0,5 4 0,-8-8 8,-1 0 5,0-3 1,5-1 0,-9-3 0,4 3 4,-4-3 1,0 3 0,5-11 0,-10 8-5,5-1-1,-8 1 0,3 3 0,-3 1-5,3 3-8,-8 0 11,0 5-11,5-5 0,-5 12 0,4 0 0,0 3 0,1 1 13,-1 4-1,0 3 0,9 4 0,-4 0-12,8 1 0,1-1 0,8 4 0,-5-4 0,5 1 0,0-1 0,5 0 0,3-7 14,1-1 0,-5 1 0,9-8 0,5 3-14,-5-3-16,0-4 3,4-4-1380</inkml:trace>
        </inkml:traceGroup>
        <inkml:traceGroup>
          <inkml:annotationXML>
            <emma:emma xmlns:emma="http://www.w3.org/2003/04/emma" version="1.0">
              <emma:interpretation id="{47ED5986-9A11-4A7A-8A05-9C9DAFC98993}" emma:medium="tactile" emma:mode="ink">
                <msink:context xmlns:msink="http://schemas.microsoft.com/ink/2010/main" type="inkWord" rotatedBoundingBox="4425,3568 5257,3562 5260,3990 4428,3996"/>
              </emma:interpretation>
              <emma:one-of disjunction-type="recognition" id="oneOf1">
                <emma:interpretation id="interp5" emma:lang="en-AU" emma:confidence="0">
                  <emma:literal>all</emma:literal>
                </emma:interpretation>
                <emma:interpretation id="interp6" emma:lang="en-AU" emma:confidence="0">
                  <emma:literal>'all</emma:literal>
                </emma:interpretation>
                <emma:interpretation id="interp7" emma:lang="en-AU" emma:confidence="0">
                  <emma:literal>call</emma:literal>
                </emma:interpretation>
                <emma:interpretation id="interp8" emma:lang="en-AU" emma:confidence="0">
                  <emma:literal>"all</emma:literal>
                </emma:interpretation>
                <emma:interpretation id="interp9" emma:lang="en-AU" emma:confidence="0">
                  <emma:literal>Call</emma:literal>
                </emma:interpretation>
              </emma:one-of>
            </emma:emma>
          </inkml:annotationXML>
          <inkml:trace contextRef="#ctx0" brushRef="#br0" timeOffset="6966.2146">3094 440 1497,'0'0'66,"0"0"14,-4-4-64,-1 0-16,5 4 0,-8-4 0,-5-3 164,4 3 28,9 4 7,0 0 1,-4-8-77,-1 0-15,-3 1-4,-1-1 0,5 4-70,-9 0-14,4 0-4,-4 0 0,4 4 39,-4 0 7,13 0 2,-13 0 0,0 0-52,13 0-12,-8 4 0,8-4 0,-13 8 0,4 4 0,-4-5 0,13-7 0,-4 12-48,-1 3-13,1-7-3,0 4 0,4-12 64,4 7 0,0 1 0,1 0 0,3-1 0,-3-3 0,3 0-15,1 0 5,0 0 2,-1-4 0,1 0 0,0 0 0,4-4 8,0 0 0,-5 0 0,5-3 0,-4 3 0,4-4 14,-4 4-2,-5 0 0,5 0-12,-5 1 0,5 3 0,-1-8 0,1 4 0,0 0 11,-9 4-3,13 4-8,0 0 0,-5 4 0,-8-8 0,13 3 0,5 5 8,-10-4-8,10 4 0,-10 3 0,1-3 0,0-4 0,4 0 0,-13-4 0,8 7-42,-8-7-2,0 0-1,0 0 0,0 0-143,0 0-29,9 0-6</inkml:trace>
          <inkml:trace contextRef="#ctx0" brushRef="#br0" timeOffset="3641.0032">2955 193 1616,'0'0'72,"0"0"14,0 0-69,0 0-17,0 0 0,-8 4 0,-1-4 12,9 0-2,0 0 0,0 0 0,4 8-57,-4 3-11</inkml:trace>
          <inkml:trace contextRef="#ctx0" brushRef="#br0" timeOffset="7181.4432">3137 78 1440,'0'0'128,"0"0"-103,0 0-25,0 0 0,0 0 181,0 0 31,9 7 7,0 1 1,-1 0-84,5 3-17,-4-3-3,4 7-1,0 1-55,0-1-12,0 1-1,0 7-1,0-4-32,4 4-6,-4 0-8,0 0 11,0 1-11,0-9 0,0 0-12,0 5 12,5-5-146,-9 0-22,4 5-4,-5-9-904</inkml:trace>
          <inkml:trace contextRef="#ctx0" brushRef="#br0" timeOffset="7386.4828">3419 108 1612,'0'0'144,"0"0"-116,0 0-28,0 0 0,0 0 191,0 0 32,0 0 6,0 8 2,5 4-91,-1 3-17,5-3-4,-1-1-1,5 5-54,5-1-12,-5 4-1,4 1-1,5-1-28,-1 4-6,1-4 0,0 1-1,-9 3-15,8-4 0,14 0-12,-13 4 12,-9-3-203,4-5-33</inkml:trace>
        </inkml:traceGroup>
        <inkml:traceGroup>
          <inkml:annotationXML>
            <emma:emma xmlns:emma="http://www.w3.org/2003/04/emma" version="1.0">
              <emma:interpretation id="{7542029E-771E-4B58-8192-1BE659CF5C1F}" emma:medium="tactile" emma:mode="ink">
                <msink:context xmlns:msink="http://schemas.microsoft.com/ink/2010/main" type="inkWord" rotatedBoundingBox="5740,3494 7711,3479 7715,3917 5743,3932"/>
              </emma:interpretation>
              <emma:one-of disjunction-type="recognition" id="oneOf2">
                <emma:interpretation id="interp10" emma:lang="en-AU" emma:confidence="0">
                  <emma:literal>interior</emma:literal>
                </emma:interpretation>
                <emma:interpretation id="interp11" emma:lang="en-AU" emma:confidence="0">
                  <emma:literal>,ntenor</emma:literal>
                </emma:interpretation>
                <emma:interpretation id="interp12" emma:lang="en-AU" emma:confidence="0">
                  <emma:literal>interion</emma:literal>
                </emma:interpretation>
                <emma:interpretation id="interp13" emma:lang="en-AU" emma:confidence="0">
                  <emma:literal>,ntenir</emma:literal>
                </emma:interpretation>
                <emma:interpretation id="interp14" emma:lang="en-AU" emma:confidence="0">
                  <emma:literal>Mtenor</emma:literal>
                </emma:interpretation>
              </emma:one-of>
            </emma:emma>
          </inkml:annotationXML>
          <inkml:trace contextRef="#ctx0" brushRef="#br0" timeOffset="8094.1">4204 105 990,'0'0'44,"0"0"8,0 0-41,0 0-11,-9 0 0,9 0 0,0 0 0,0 0 0,0 0 0,0 0 0,0 0-39,0 0-3,0 0-1,9 7 0,-1-3 13,1 0 2,4 0 1,0 4 0,0 3 27,0-7 14,-4 4-2,4 3 0,-5 1 100,5-1 20,-4 5 4,8-5 1,-4 9-7,0-9-2,-8 1 0,3 3 0,1 1-51,0-1-10,-5-3-3,0-5 0,-4-7 48,9 8 8,0 0 3,-9-8 0,0 0-53,0 0-10,13 0-3,-13 0 0,0 0-5,0 0-2,0 0 0,0 0 0,4-8-19,1-4-4,-5 1-1,0-5 0,8 9-26,-3-16 0,-5 3 0,0 5 0,4 3 56,0-3 7,-4 3 1,5 1 0,-5-1-52,4 8-12,5-7 0,-9 11 0,0 0 0,8 0 0,10 0 0,-1 4 0,-4 3 20,-4 5 2,4 0 0,0 3 0,-5 0-35,1 1-7,4 3-2,4-4 0,-4 5 37,5-1 7,-5-7 2,8 3 0,1 0-150,-5 5-30,-4-5-5</inkml:trace>
          <inkml:trace contextRef="#ctx0" brushRef="#br0" timeOffset="7682.2671">4264 305 1670,'0'0'148,"0"0"-118,5 0-30,-5 0 0,-5 0 125,5 0 19,9 0 4,4 4 1,0 0-72,-4 0-14,-1 3-3,1 5-1,-5-4-47,5 3-12,-5 1 0,5-1 0,-5-7 0,-4-4 0,0 0 0,13 4-715,13 0-145</inkml:trace>
          <inkml:trace contextRef="#ctx0" brushRef="#br0" timeOffset="8342.8506">4655 143 2419,'0'0'53,"0"0"11,0 0 3,0 0 1,0 0-55,8 0-13,5 0 0,0 0 0,5 0 105,-1 0 19,-4 0 3,0 0 1,0 0-52,0 0-9,4-8-3,1 5 0,-18 3-51,13 0-13,4 0 0,0-4 0,-8 4 0,4 0 0,0 0 0,0-4-919,0 0-186</inkml:trace>
          <inkml:trace contextRef="#ctx0" brushRef="#br0" timeOffset="9155.5277">4759 1 2253,'0'0'100,"0"0"20,0 0-96,0 7-24,0 5 0,0-1 0,4 1 124,0 0 19,1 7 4,-1 4 1,0 0-82,5 4-16,0 0-3,4 0-1,-5 0-25,1 0-5,4-4 0,0 4-1,-4-8-15,8 1 8,0-5-8,5-4 0,-5 5 0,1-5 0,12-7 0,-17 0 0,-13-4 0,9 4-10,12-4 10,1 0-8,-5-4 8,-4-4 0,-4 1 0,0-1 0,-5-4 0,5 1 0,-5-1 0,-4-3 0,0 0-46,0-5-10,9 9-3,-9-12 0,-5 7 50,1-3 9,0 4 0,-1-1 0,-3 5 8,-1 3-8,0 4 0,1 0 8,8 4-8,-9 4 8,-8 0-8,8 4 8,13 7 8,-4 0 0,-4 1 1,4 3 0,-4 0 8,8 1 2,5-1 0,8 0 0,9 0-27,0-3-16,-4-1 3,-5-3 0,-8-1-6,-1-3-1,5 0 0,0 3 0,-13-11-9,9 4-3,8 0 0,-4-4 0,-13 0-17,9-4-4,4 0-1,0-3 0,-4 3-38,-1-4-7,-3 0-1,3-3-1,-3-1-56,-1 1-11,0 3-3,1-4 0,3 1-19,-3-1-4,3 1-1,-8 3 0,5 0 119,-1 1 23,-4 3 5,0 4 0,4-8 161,-4 8 32,5-4 7,-5 4 0,0 0 22,0 0 4,0 0 1,8 12 0,-8-12-32,5 7-7,-5-7 0,8 12-1,-8-12-47,5 8-8,-5-8-3,0 0 0,4 15-29,-4-15-5,0 0-2,0 0 0,0 0-19,0 0-4,0 0-1,0 0 0,0 0-4,0 0-1,0 0 0,0 0 0,4-4-2,1 0-1,-5 4 0,4-3 0,0-5 2,5 4 0,-5-8 0,1 5 0,-1-1 1,0 0 0,1 1 0,3-1 0,-3 4-2,-1 0 0,5 0 0,0 0 0,-1 1-14,1 3 11,-9 0-11,9 3 10,-1 5-10,-8-8 8,9 8-8,0 7 8,-5 1-8,5-9 0,-5 5 9,5 0-9,-5-5 0,5 5 0,-9-12 0,4 11 0,5 1-40,-9-12-2,0 0-1,0 0-885,0 0-178</inkml:trace>
          <inkml:trace contextRef="#ctx0" brushRef="#br0" timeOffset="9199.2627">5543 43 1497,'0'0'133,"0"0"-106,0 0-27,0 0 0,0 0 123,9 12 19,0-5 4,-5 1 1,9-4-160,-4 4-32,-1-1-7</inkml:trace>
          <inkml:trace contextRef="#ctx0" brushRef="#br0" timeOffset="9718.0957">5743 224 2188,'-13'8'97,"13"-8"20,0 0-93,0 0-24,0 0 0,0 0 0,4 7 80,-4 5 12,0 0 3,0-1 0,4 5-33,-4-1-6,5-3-2,-1-1 0,-4 1-9,4-5-1,-4 5-1,5-4 0,3-1-43,1 1 0,0-4-13,-5 4 3,-4-8 10,9 0 12,-1 3-2,5-3-1,-4-3 44,0-1 9,-1 0 2,-3-4 0,-5 8-52,8-4-12,-8 4 0,5-11 0,3-5 54,-3 5 8,-5-1 2,0-3 0,0 3-52,-5 1-12,1-9 0,-5 9 0,1-5 0,-1 5 0,-4 3 0,4 4 0,-4-3-48,0 3-13,5-4-3,-1 4 0,9 4 0,-9-4 0,9 4 0,0 0 0,0 0 0,0 0 0,-8 0 0,8 0 0,0 0-60,0 0-13,0 0-3,13 0 0,0-3 71,-5 6 13,5-3 4,0 0 0,-4 4 41,0-4 11,4 4 0,0-4 0,-5 0 50,1 4 12,8 0 2,-4 4 1,0-1-1,0 1-1,-4 3 0,0 1 0,-1 0 1,5-1 0,-8 1 0,3-1 0,1 1 0,0-1 0,-5 1 0,0-4 0,-4-1-52,9 1-12,-9-8 0,0 0 0,0 0 54,0 0 8,0 0 2,0 0 0,4-11-52,5 3-12,-5-4 0,1 1 0,-1 3 48,0-11 6,1 7 2,3-7 0,-3 3-31,-1 1-5,0 0-2,1 3 0,-5 12-18,8-11 0,1 3 0,4-4 0,-4 8-88,8-3-19,-4 3-3,4-4-1278</inkml:trace>
        </inkml:traceGroup>
        <inkml:traceGroup>
          <inkml:annotationXML>
            <emma:emma xmlns:emma="http://www.w3.org/2003/04/emma" version="1.0">
              <emma:interpretation id="{D6C617DC-CD15-4D78-A84C-8C20B15845E5}" emma:medium="tactile" emma:mode="ink">
                <msink:context xmlns:msink="http://schemas.microsoft.com/ink/2010/main" type="inkWord" rotatedBoundingBox="8494,3357 8919,3353 8924,4031 8499,4035"/>
              </emma:interpretation>
              <emma:one-of disjunction-type="recognition" id="oneOf3">
                <emma:interpretation id="interp15" emma:lang="en-AU" emma:confidence="0">
                  <emma:literal>4</emma:literal>
                </emma:interpretation>
                <emma:interpretation id="interp16" emma:lang="en-AU" emma:confidence="0">
                  <emma:literal>5</emma:literal>
                </emma:interpretation>
                <emma:interpretation id="interp17" emma:lang="en-AU" emma:confidence="0">
                  <emma:literal>¢</emma:literal>
                </emma:interpretation>
                <emma:interpretation id="interp18" emma:lang="en-AU" emma:confidence="0">
                  <emma:literal>t</emma:literal>
                </emma:interpretation>
                <emma:interpretation id="interp19" emma:lang="en-AU" emma:confidence="0">
                  <emma:literal>$</emma:literal>
                </emma:interpretation>
              </emma:one-of>
            </emma:emma>
          </inkml:annotationXML>
          <inkml:trace contextRef="#ctx0" brushRef="#br0" timeOffset="10230.1694">7238-134 2797,'0'0'61,"0"0"13,0 0 2,0 0 4,0 0-64,0 0-16,0 0 0,0 0 0,0 0 97,0 0 17,0 0 3,0 0 1,-9 4-85,1 3-17,-1 9-3,0-1-1,-4 1-12,0 7 0,0 0 0,0 8 0,5-4-9,-5 3-5,-5 1-1,5 4 0,0-8-12,0 4-2,0-4-1,-4 3 0,4-3-26,-4 0-4,4-3-2,-5-1 0,5-8 47,5-3 15,3-1 0,1-3-10,4-8 10,0 0 0,0 0 0,0 0 8,0 0-8,0 0 0,0 0 0,9 0 0,-1-8 52,5 4 10,5-3 2,-5 3 0,4-4-17,0 0-3,-4 1-1,0-5 0,5 8 1,-1-3 1,0 3 0,5 0 0,0 0-25,-5-4-4,5 4-2,-1-3 0,1 7-14,0-8 0,-5 4 0,0 4 0,-4 0 0,0 0 0,0 0-12,-4 0 12,0 4-45,4 4-3,-13-8 0,0 0 0,0 0-106,0 0-22,0 0-4,0 0-684,0 0-136</inkml:trace>
          <inkml:trace contextRef="#ctx0" brushRef="#br0" timeOffset="10493.2441">6978 1 2253,'0'0'100,"0"0"20,0 0-96,0 0-24,0 0 0,0 0 0,0 0 160,13 0 26,4 3 6,1 1 0,-10 8-90,10-4-18,-1 3-4,0 1-1,-4-1-39,5 9-8,3-1-2,-3 4 0,-1 4-1,-4-8 0,0 4 0,-4 4 0,-1 0-29,1 0 8,-5 4-8,1-4 0,-1-4-26,-4 0-8,0 4-2,-4-4 0,4 0-208,0 1-43,-9 22-8,5-23-883</inkml:trace>
        </inkml:traceGroup>
        <inkml:traceGroup>
          <inkml:annotationXML>
            <emma:emma xmlns:emma="http://www.w3.org/2003/04/emma" version="1.0">
              <emma:interpretation id="{52DDC17A-506B-447D-8151-7333AB65480A}" emma:medium="tactile" emma:mode="ink">
                <msink:context xmlns:msink="http://schemas.microsoft.com/ink/2010/main" type="inkWord" rotatedBoundingBox="9529,3517 9904,3514 9907,3885 9532,3888"/>
              </emma:interpretation>
              <emma:one-of disjunction-type="recognition" id="oneOf4">
                <emma:interpretation id="interp20" emma:lang="en-AU" emma:confidence="0">
                  <emma:literal>is</emma:literal>
                </emma:interpretation>
                <emma:interpretation id="interp21" emma:lang="en-AU" emma:confidence="0">
                  <emma:literal>iS</emma:literal>
                </emma:interpretation>
                <emma:interpretation id="interp22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10938.7054">7984 43 806,'0'0'72,"0"0"-58,0 0-14,0 0 0,4-8 191,0 4 35,-4 4 7,0 0 2,9-3-199,4 6-36,0 1-13</inkml:trace>
          <inkml:trace contextRef="#ctx0" brushRef="#br0" timeOffset="10807.938">8018 193 1209,'0'0'53,"0"0"12,0-7-52,0 7-13,0 0 0,0 0 0,0 0 304,0 0 57,0 0 12,0 0 3,5 7-240,-1 1-47,0 4-9,5 3-3,-5 0-45,1 5-10,-1 3-2,0-12 0,1 5-20,-1-1-12,0 1 2,1-1 0,3-4-185,-8-11-37</inkml:trace>
          <inkml:trace contextRef="#ctx0" brushRef="#br0" timeOffset="11216.6815">8326 166 979,'0'0'87,"0"0"-70,0 0-17,0 0 0,-4 0 256,-5 0 47,0-4 9,1 4 3,8 0-144,-9 0-29,-4 0-6,0 0 0,0 0-73,4 0-15,-4 4-2,0 0-1,5 4-36,-5-4-9,8 0 0,-3 7 0,-1-7-9,5 0-4,4-4-1,0 11 0,-5 1 2,10-1 1,-5-3 0,8 4 0,5-5 11,-4-3 0,4 4 0,0 0-8,4-4 16,1-1 4,-1-3 1,0 0 0,1 4 7,-1 4 0,-8-8 1,-1 0 0,1 0 1,-9 0 0,0 0 0,0 0 0,4 12-14,-4-12-8,5 7 8,-5 5-8,0-1 16,-5 1-2,1-1 0,-5-3 0,1 0-43,-1-4-9,-4 3-2</inkml:trace>
        </inkml:traceGroup>
        <inkml:traceGroup>
          <inkml:annotationXML>
            <emma:emma xmlns:emma="http://www.w3.org/2003/04/emma" version="1.0">
              <emma:interpretation id="{E3F4BBB2-A55F-4408-AEDA-9745F7926E06}" emma:medium="tactile" emma:mode="ink">
                <msink:context xmlns:msink="http://schemas.microsoft.com/ink/2010/main" type="inkWord" rotatedBoundingBox="10516,3713 10772,3711 10774,3915 10518,3917"/>
              </emma:interpretation>
              <emma:one-of disjunction-type="recognition" id="oneOf5">
                <emma:interpretation id="interp23" emma:lang="en-AU" emma:confidence="0">
                  <emma:literal>a</emma:literal>
                </emma:interpretation>
                <emma:interpretation id="interp24" emma:lang="en-AU" emma:confidence="0">
                  <emma:literal>A</emma:literal>
                </emma:interpretation>
                <emma:interpretation id="interp25" emma:lang="en-AU" emma:confidence="0">
                  <emma:literal>9</emma:literal>
                </emma:interpretation>
                <emma:interpretation id="interp26" emma:lang="en-AU" emma:confidence="0">
                  <emma:literal>q</emma:literal>
                </emma:interpretation>
                <emma:interpretation id="interp27" emma:lang="en-AU" emma:confidence="0">
                  <emma:literal>.</emma:literal>
                </emma:interpretation>
              </emma:one-of>
            </emma:emma>
          </inkml:annotationXML>
          <inkml:trace contextRef="#ctx0" brushRef="#br0" timeOffset="11651.773">9154 317 2790,'0'0'61,"-9"-4"13,1 0 2,-1 0 3,0-11-63,1 3-16,-1 0 0,0 1 0,5-1 88,-9 5 14,4 3 3,-4-4 1,5 8-77,-1 0-15,5 0-3,-9 8-1,4-4-10,0 3 0,-4 5 0,9 3 0,0 1 0,-1 3 0,1-7 0,4 3 0,0 0-12,0 5 12,4-5-10,5 0 10,-5-7-28,1 0 0,3 0 0,-3-1 0,3-7 16,-3 0 3,-1-7 1,5-1 0,-1 0 8,1-3 0,-5-5 0,1 1-8,8-1 8,-9-3 0,0 4 0,1-1 0,-1 5 26,-4-1 7,4 1 2,-4-1 0,5 4-19,-5 8-3,0 0-1,0 0 0,0 0 0,0 0 0,8 8 0,5 4 0,0-1 0,5 8-1,-5-3 0,4-1 0,-4 5-11,4-1-14,1-4 3</inkml:trace>
        </inkml:traceGroup>
        <inkml:traceGroup>
          <inkml:annotationXML>
            <emma:emma xmlns:emma="http://www.w3.org/2003/04/emma" version="1.0">
              <emma:interpretation id="{BE094178-2D89-4925-ACF7-363B33774451}" emma:medium="tactile" emma:mode="ink">
                <msink:context xmlns:msink="http://schemas.microsoft.com/ink/2010/main" type="inkWord" rotatedBoundingBox="11381,3493 11810,3490 11814,3984 11385,3988"/>
              </emma:interpretation>
              <emma:one-of disjunction-type="recognition" id="oneOf6">
                <emma:interpretation id="interp28" emma:lang="en-AU" emma:confidence="0">
                  <emma:literal>A</emma:literal>
                </emma:interpretation>
                <emma:interpretation id="interp29" emma:lang="en-AU" emma:confidence="0">
                  <emma:literal>I</emma:literal>
                </emma:interpretation>
                <emma:interpretation id="interp30" emma:lang="en-AU" emma:confidence="0">
                  <emma:literal>a</emma:literal>
                </emma:interpretation>
                <emma:interpretation id="interp31" emma:lang="en-AU" emma:confidence="0">
                  <emma:literal>d</emma:literal>
                </emma:interpretation>
                <emma:interpretation id="interp32" emma:lang="en-AU" emma:confidence="0">
                  <emma:literal>D</emma:literal>
                </emma:interpretation>
              </emma:one-of>
            </emma:emma>
          </inkml:annotationXML>
          <inkml:trace contextRef="#ctx0" brushRef="#br0" timeOffset="12421.2796">9848 463 2307,'-9'8'102,"9"-8"22,0 0-100,0 0-24,0 0 0,0 0 0,9 7 132,4 1 22,0-4 4,4-4 1,0 4-41,5 0-8,0-4-2,4 0 0,-5-4-56,1 0-11,4 0-2,-4 0-1,4-3-38,-5 3 0,1 0-12</inkml:trace>
          <inkml:trace contextRef="#ctx0" brushRef="#br0" timeOffset="12007.4928">10034 8 1497,'0'0'133,"0"0"-106,0 0-27,0 0 0,0 0 254,0 0 46,-9 0 8,1 0 3,-1 4-147,-4 8-28,9-5-7,-5 9-1,0 3-86,-4 4-18,5 0-3,-1 8-1,0 0-20,-4 0 0,5 0 0,-1-4 8,5 0-19,-5 0-3,0-4-1,1 0 0,3-8-109,5 4-21,-8-7-5,8-4-678,-5 3-135</inkml:trace>
          <inkml:trace contextRef="#ctx0" brushRef="#br0" timeOffset="12227.8527">9934 4 1382,'0'0'123,"0"0"-99,0 0-24,0 0 0,0 0 200,9 4 36,0 8 6,-1-12 2,1 11-64,0 1-13,4-4-3,0 3 0,0 9-64,4 3-14,-8-4-2,8 4-1,-8 0-35,8 0-6,-4 0-2,-4 0 0,8 1-20,-4-1-5,0-4-1,4 0 0,-8 1-14,4-5 0,0 4 0,0-7 0,-4-1-37,-1 1-1,1-4 0,0-1 0,-1 1-129,-3-4-25,-1 4-6,-4-8-1024</inkml:trace>
        </inkml:traceGroup>
        <inkml:traceGroup>
          <inkml:annotationXML>
            <emma:emma xmlns:emma="http://www.w3.org/2003/04/emma" version="1.0">
              <emma:interpretation id="{A41098A9-CC1F-43E5-B15C-04C94815F5C4}" emma:medium="tactile" emma:mode="ink">
                <msink:context xmlns:msink="http://schemas.microsoft.com/ink/2010/main" type="inkWord" rotatedBoundingBox="12468,3567 12848,3564 12851,3869 12470,3872"/>
              </emma:interpretation>
              <emma:one-of disjunction-type="recognition" id="oneOf7">
                <emma:interpretation id="interp33" emma:lang="en-AU" emma:confidence="0">
                  <emma:literal>is</emma:literal>
                </emma:interpretation>
                <emma:interpretation id="interp34" emma:lang="en-AU" emma:confidence="0">
                  <emma:literal>1s</emma:literal>
                </emma:interpretation>
                <emma:interpretation id="interp35" emma:lang="en-AU" emma:confidence="0">
                  <emma:literal>Is</emma:literal>
                </emma:interpretation>
                <emma:interpretation id="interp36" emma:lang="en-AU" emma:confidence="0">
                  <emma:literal>ts</emma:literal>
                </emma:interpretation>
                <emma:interpretation id="interp37" emma:lang="en-AU" emma:confidence="0">
                  <emma:literal>ls</emma:literal>
                </emma:interpretation>
              </emma:one-of>
            </emma:emma>
          </inkml:annotationXML>
          <inkml:trace contextRef="#ctx0" brushRef="#br0" timeOffset="13290.8663">10923 132 1350,'0'0'60,"0"11"12,0-11-58,0-8-14,0 5 0,0 3 0,4 3 19,5-6 1,-5-1 0,0 4-640</inkml:trace>
          <inkml:trace contextRef="#ctx0" brushRef="#br0" timeOffset="13156.8405">11009 78 1785,'0'0'159,"0"0"-127,0 0-32,0 0 0,-4 11 84,4 1 12,-4 3 1,-1 1 1,1 7-42,4-4-9,-4 0-2,-1 1 0,1-1-45,4 4-13,4-4-1,-4 4 0,-4-7-69,4-1-13,0 4-4,4-7-800</inkml:trace>
          <inkml:trace contextRef="#ctx0" brushRef="#br0" timeOffset="13619.0974">11300 270 230,'0'-15'20,"0"-4"-20,4 7 0,-8 4 0,4-3 414,0 11 78,0-8 16,0 8 4,-9-8-258,5 5-51,-5-5-11,0 0-1,1 4-96,-5 0-19,0-3-4,4 7-1,-4-4-52,0 0-11,4 0-8,1 8 12,-1 0-12,0 0 0,5 3-12,0-3 12,-1 4-17,5 4 4,0-1 1,0-3 0,0 3 3,5 5 1,-1-5 0,9 1 0,-4-1 8,-1 1 0,1-4 0,4-1 0,0 5 0,-4-8-20,-1 4 4,-8-8 1,5 7 24,3-3 5,-8-4 1,0 0 0,0 0-2,0 0 0,0 12 0,-4-1 0,4-11 4,-9 8 1,1 0 0,-1-5 0,-4 1-18,-4 0 0,-1-4 0,-3 4 0,3-4 0,1-4 0,-5 4 0,5-4 0,8 0-79,1 1-13,-5-5-2,8 0-1168</inkml:trace>
        </inkml:traceGroup>
        <inkml:traceGroup>
          <inkml:annotationXML>
            <emma:emma xmlns:emma="http://www.w3.org/2003/04/emma" version="1.0">
              <emma:interpretation id="{F223FD1D-FEB1-42CA-AAC8-9AA56E773E3F}" emma:medium="tactile" emma:mode="ink">
                <msink:context xmlns:msink="http://schemas.microsoft.com/ink/2010/main" type="inkWord" rotatedBoundingBox="13374,3420 14291,3413 14296,4003 13379,4010"/>
              </emma:interpretation>
              <emma:one-of disjunction-type="recognition" id="oneOf8">
                <emma:interpretation id="interp38" emma:lang="en-AU" emma:confidence="0">
                  <emma:literal>less</emma:literal>
                </emma:interpretation>
                <emma:interpretation id="interp39" emma:lang="en-AU" emma:confidence="0">
                  <emma:literal>Tess</emma:literal>
                </emma:interpretation>
                <emma:interpretation id="interp40" emma:lang="en-AU" emma:confidence="0">
                  <emma:literal>les,</emma:literal>
                </emma:interpretation>
                <emma:interpretation id="interp41" emma:lang="en-AU" emma:confidence="0">
                  <emma:literal>lese</emma:literal>
                </emma:interpretation>
                <emma:interpretation id="interp42" emma:lang="en-AU" emma:confidence="0">
                  <emma:literal>fess</emma:literal>
                </emma:interpretation>
              </emma:one-of>
            </emma:emma>
          </inkml:annotationXML>
          <inkml:trace contextRef="#ctx0" brushRef="#br0" timeOffset="14049.1887">11837-69 2098,'0'0'93,"0"0"19,0 0-89,0 0-23,0 0 0,0 0 0,0 0 141,0 0 24,0 0 5,-4 8 1,0 4-79,4-1-16,0 8-4,4 4 0,0 4-39,-4 4-8,5 8-1,-1 3-1,0-7-15,1 3-8,-1-3 8,0 0-8,5-4 0,-5-1-12,5 1 2,0-4 0,-1 4-114,1-4-22,0-4-5,-5-4-657,5-3-131</inkml:trace>
          <inkml:trace contextRef="#ctx0" brushRef="#br0" timeOffset="14349.7265">12002 286 1738,'0'19'77,"0"-19"16,0 0-74,0 0-19,0 0 0,0 0 0,0 0 132,13 0 22,0 4 5,0 0 1,0 0-42,0-4-8,0 3-2,0 1 0,0-4-37,-4 0-8,4 0-2,0 0 0,-5 0-35,1-4-7,0 4-2,-1-3 0,-3-1-9,-5 4-8,8-4 9,-3 0-9,-5 4 0,0-8 8,0-3-8,0 11 0,0 0 0,-5 0-13,-3-12 2,-1 8 1,-4 0-14,4 4-4,1 0 0,-1 0 0,-4 0 12,4 0 3,1 8 0,-1-4 0,0 4 13,1-1 0,3 5-10,1-4 10,0 3 0,-1 1 0,5-1 0,0 1 0,5-1 0,-1 5 0,0-5 0,5 9 0,0-5 0,-1 1 0,5-1 0,0-3 0,5-1 0,-1 1 0,0-5 0,9-3-11,-8-4-121,8 0-25,-5 0-5</inkml:trace>
          <inkml:trace contextRef="#ctx0" brushRef="#br0" timeOffset="14686.4544">12535 186 691,'-13'19'61,"9"-11"-49,-5-8-12,0 0 0,-4 0 394,0-4 76,0 0 15,-4 0 3,8 4-263,-4-4-53,0 4-10,5 0-2,-1 4-108,0 4-22,-4-1-4,5 1-1,-1 0-8,0-1-1,1 1-1,3 0 0,5 3-44,0-3-9,5 4-2,-1-5 0,5 5 24,-1 0 4,-3-1 0,3 1 1,1-5 11,4 5-10,-4-1 10,4 1-10,0-4 10,0-1 0,0-3 0,0 0 0,-5-4 0,5 4 0,0 0 0,-13-4 8,0 0-8,0 0-15,0 0 4,9 4 1,-9-4 10,0 0 11,0 0-3,0 0 0,0 0-8,-9 11 8,1-11-8,-1 4 8,-4 0-8,0-4 10,0-4-10,0 4 10,4 0-10,-4 0-12,-4-4 2,4 4 1,0-11-127,4 7-26,1 0-5,8 4-612,0 0-122</inkml:trace>
          <inkml:trace contextRef="#ctx0" brushRef="#br0" timeOffset="14999.2117">12748 236 1497,'0'-8'133,"0"8"-106,0 0-27,-5 0 0,-3 0 248,3 0 45,-3 4 9,-1 0 2,0-4-160,1 0-31,-6 0-6,6 0-2,-5 7-69,0 1-15,0-4-2,0 4-1,0-5-18,0 5-11,4 4 2,0-8 0,1 11-6,3-11-1,1 7 0,4-3 0,0 4 16,0-12 0,0 7 0,0-7 0,9 12 0,-5-4 0,9 3 0,-4-3 0,-1-4 0,5 3 0,0-7 0,0 4 0,0-4 0,0 4 0,0 0 10,1 4-10,-6-8 10,5 4-10,-13-4 12,9 7-12,0-7 11,-9 0-11,0 0 10,0 0-10,4 12 8,-4-4-8,0-8 0,-4 7 9,-5 1-9,0 0 0,1-1 0,-1 1 0,0 0-64,5-1-19,-5 1-3,0-4-1168</inkml:trace>
        </inkml:traceGroup>
        <inkml:traceGroup>
          <inkml:annotationXML>
            <emma:emma xmlns:emma="http://www.w3.org/2003/04/emma" version="1.0">
              <emma:interpretation id="{4D823A60-D4CE-4918-8408-C179DF2B328C}" emma:medium="tactile" emma:mode="ink">
                <msink:context xmlns:msink="http://schemas.microsoft.com/ink/2010/main" type="inkWord" rotatedBoundingBox="14854,3532 16245,3522 16248,4004 14858,4015"/>
              </emma:interpretation>
              <emma:one-of disjunction-type="recognition" id="oneOf9">
                <emma:interpretation id="interp43" emma:lang="en-AU" emma:confidence="0">
                  <emma:literal>than</emma:literal>
                </emma:interpretation>
                <emma:interpretation id="interp44" emma:lang="en-AU" emma:confidence="0">
                  <emma:literal>thorn</emma:literal>
                </emma:interpretation>
                <emma:interpretation id="interp45" emma:lang="en-AU" emma:confidence="0">
                  <emma:literal>thon</emma:literal>
                </emma:interpretation>
                <emma:interpretation id="interp46" emma:lang="en-AU" emma:confidence="0">
                  <emma:literal>thar</emma:literal>
                </emma:interpretation>
                <emma:interpretation id="interp47" emma:lang="en-AU" emma:confidence="0">
                  <emma:literal>thonn</emma:literal>
                </emma:interpretation>
              </emma:one-of>
            </emma:emma>
          </inkml:annotationXML>
          <inkml:trace contextRef="#ctx0" brushRef="#br0" timeOffset="15363.2077">13337 344 1382,'0'0'61,"0"0"13,-9 0-59,1 0-15,3-4 0,5 4 0,0 0 293,0 0 56,-4-4 11,4 4 3,0 0-199,0 0-39,0 0-8,0 0-1,9 0-48,4 0-10,0-4-2,0 4 0,8 0-23,-3 0-5,-1 0 0,0 0-1,5 4-19,-5-4-8,1 0 0,-1 0 8,5-4-35,-1 4-7,-3 0-2,-1 0 0,0-4-243,-4 4-49,13-4-9,-13 4-3</inkml:trace>
          <inkml:trace contextRef="#ctx0" brushRef="#br0" timeOffset="15571.886">13376 43 921,'0'0'82,"0"0"-66,0 0-16,0 0 0,0 0 372,0 0 70,0 0 14,0 0 4,0 12-259,0-5-51,0 9-10,4-1-3,1 4-72,-1 1-14,0 3-3,5 0-1,-5 4-29,1 0-6,3 0 0,1 4-1,-5-1-11,5 1 0,0 0 0,-1 0 0,5-8-86,-4 0-10,0 0-1,4-4-813,0-3-162</inkml:trace>
          <inkml:trace contextRef="#ctx0" brushRef="#br0" timeOffset="15917.1165">13640 62 633,'0'0'28,"0"0"6,-4-7-34,0 3 0,4 4 0,0 0 0,0 0 479,0 0 89,0 0 17,0 0 4,0 0-380,0 7-76,4 9-15,0-1-3,5 4-74,-5 5-14,-4-5-3,9 8-1,-5-4-7,-4 4 0,0 0-1,0-4 0,5 4-7,-1-12-8,0 5 11,1-1-11,-5-4 8,4 1-8,0-9 0,1 1 0,-5-8 0,0 8 0,8 0 0,-8-8 0,0 0 0,0 0-14,0 0 4,0 0 1,13-4 9,-4-4-12,-9 8 12,13-8-12,0-3 12,-4 7 0,0-4 0,4 4-8,-5 0 8,1 1 0,-9 3-9,13 3 9,-4 5 0,-1 4-9,1-5 9,0 5 0,-1 0-17,1-1 3,0 5 1,-1-9 0,1 5-38,4-1-7,0-3-2,0 0 0,4-4-164,-4-1-32,0 1-8,0-4-796</inkml:trace>
          <inkml:trace contextRef="#ctx0" brushRef="#br0" timeOffset="16246.8052">14143 436 1825,'5'-19'80,"-5"19"18,0-8-78,0 0-20,0 1 0,-5-1 0,5 0 184,-4-3 34,0 7 6,-1-4 2,1 0-93,0 5-18,-1-1-4,1-4-1,-5 4-47,1 4-10,-1 0-1,0 4-1,-4 0-30,9 0-5,-5 7-2,1 1 0,3 3-14,-3-3 0,3 3 0,1 1 0,0-1-15,-1 0 4,1-3 1,4 3 0,0-3-2,0-1-1,0-3 0,0-8 0,0 0-1,0 0 0,9 12 0,-9-12 0,0 0 2,13-4 0,0 0 0,-5-4 0,5-3 12,0-1 0,-4 1-10,4-1 10,0 1 0,-4-1 0,4-3 0,-5 3 0,1 0 23,4 5 2,-9-1 1,9 4 0,-4-4-10,0 8-1,-1-3-1,1 6 0,0-3-14,-1 4 9,1 0-9,0 4 8,-5 0-8,0 3-12,5-3 2,-5 0 1,9-1-44,-4 1-9,0-4-2,-1 4 0,1-8-133,-5 3-27,5-3-6,-9 0-861</inkml:trace>
          <inkml:trace contextRef="#ctx0" brushRef="#br0" timeOffset="16518.0641">14360 328 691,'0'0'30,"0"0"7,0 0-29,0 0-8,0 0 0,0 12 0,4-1 297,-4 1 59,0-1 11,0 1 2,0-1-235,5 5-47,-1-1-10,-4-7-1,0-8-18,4 12-3,-4-12-1,0 0 0,0 0-28,0 0-6,0 0 0,0 0-1,0 0 25,9 0 6,0 0 1,4-8 0,-5 0-11,1 4-1,-5-3-1,5-5 0,4 0 15,-4-3 3,4 0 1,-5 3 0,1-3-6,4-1-2,-4 1 0,4 11 0,-5-11-8,1 11-1,0 4-1,4-8 0,-5 8-19,5 8-3,-4-1-1,4 5 0,-4-4-16,-1 7 0,5 1 8,-4-1-8,4 0-60,0-3-16,0-1-4,4 1-1379</inkml:trace>
        </inkml:traceGroup>
        <inkml:traceGroup>
          <inkml:annotationXML>
            <emma:emma xmlns:emma="http://www.w3.org/2003/04/emma" version="1.0">
              <emma:interpretation id="{33CAEFAE-117D-4543-AC3A-BE546307722A}" emma:medium="tactile" emma:mode="ink">
                <msink:context xmlns:msink="http://schemas.microsoft.com/ink/2010/main" type="inkWord" rotatedBoundingBox="17084,3281 18072,3273 18077,3925 17089,3932"/>
              </emma:interpretation>
              <emma:one-of disjunction-type="recognition" id="oneOf10">
                <emma:interpretation id="interp48" emma:lang="en-AU" emma:confidence="0">
                  <emma:literal>600</emma:literal>
                </emma:interpretation>
                <emma:interpretation id="interp49" emma:lang="en-AU" emma:confidence="0">
                  <emma:literal>60,</emma:literal>
                </emma:interpretation>
                <emma:interpretation id="interp50" emma:lang="en-AU" emma:confidence="0">
                  <emma:literal>60.</emma:literal>
                </emma:interpretation>
                <emma:interpretation id="interp51" emma:lang="en-AU" emma:confidence="0">
                  <emma:literal>60</emma:literal>
                </emma:interpretation>
                <emma:interpretation id="interp52" emma:lang="en-AU" emma:confidence="0">
                  <emma:literal>60°</emma:literal>
                </emma:interpretation>
              </emma:one-of>
            </emma:emma>
          </inkml:annotationXML>
          <inkml:trace contextRef="#ctx0" brushRef="#br0" timeOffset="17067.339">15600 20 1094,'0'0'48,"0"0"11,0 0-47,0 0-12,0-12 0,0 12 0,0 0 360,0 0 69,0 0 15,0 0 2,0 0-287,0 0-58,0 0-11,0 0-2,-5 12-54,-3-4-10,3 7-3,1 4 0,0 8-21,4 4 0,-5 0 0,5 0 0,0 0 0,0-1 0,5 1 0,3 0 0,-3-8 0,3-4 0,1 1 0,4-1 0,-4-4 0,4-3 0,-5-4 0,5-1 0,0-7 0,-4 4 0,-9-4 0,0 0-8,17-4 8,-4 4 11,0-11-3,-13 11 0,9-8 16,0-4 2,-1 5 1,-3-5 0,-10 1-11,5-5-1,0 5-1,-4-1 0,0 4-2,-5-3-1,-4 7 0,4-8 0,-4 9-1,0 3 0,0 3 0,-4-3 0,0 12-32,4-8-6,-5 7-2,5 1 0,0 3-32,0-3-6,9-1-2,-5 5 0,1-8-161,3-1-32,5-7-6</inkml:trace>
          <inkml:trace contextRef="#ctx0" brushRef="#br0" timeOffset="17407.9249">15942 105 2570,'0'0'56,"0"0"12,0-4 3,0-4 1,0 8-57,0 0-15,0 0 0,0 0 0,0 0 136,0 0 25,0 0 5,0 15 1,0-3-120,0 3-24,0 1-5,5 7-1,-5-4-9,4 4-8,-4 4 9,4 0-9,1-4 0,-1-3 0,0 3 0,5 0 0,0-4 0,-1-3 0,-3-5 0,3 1 0,1-1 0,4-3 0,-13-8 0,13 4 0,-4-4 0,4-4 0,0 0 0,0 0-10,-5-7 10,5-1 0,0 1 10,5-5-10,-5-3 16,-5 0-4,5 3 0,0-3 0,0 4-12,-4-5 11,0-3-11,-1 4 10,-3 4-10,-5-1 10,0 1-10,0-5 10,0 5 0,-5 0 0,-3 3 0,3 0 0,-8 5-22,0-1-4,0 8 0,-4 0-1,0 8-101,4 7-20,-5 1-4,-3 3-751,3 0-151</inkml:trace>
          <inkml:trace contextRef="#ctx0" brushRef="#br0" timeOffset="18089.5689">16454-173 1036,'0'0'46,"0"0"10,0 0-45,-5 8-11,5-8 0,-8 11 0,-1 1 247,5-8 47,4-4 10,-5 8 1,-3-1-166,3-3-34,1 4-6,4-8-2,0 0-68,0 11-13,0 1-4,4-4 0,-4-8-12,0 0 0,0 11 8,5-3-8,3 0 8,-8-8-8,0 0 11,9 4-11,0-4 26,4 3-2,-5-6 0,1-1 0,0-4 21,-1-4 4,1 1 1,0-1 0,-5 1 2,0 3 1,5 0 0,-9-3 0,4 3-17,-4-7-4,-4 3-1,4 4 0,-4 1-23,-1-1-8,-8-4 0,5 9 0,-1-1-88,-4 0-23,-4 8-5,4 0 0,0-4-138,4 3-27</inkml:trace>
        </inkml:traceGroup>
      </inkml:traceGroup>
    </inkml:traceGroup>
    <inkml:traceGroup>
      <inkml:annotationXML>
        <emma:emma xmlns:emma="http://www.w3.org/2003/04/emma" version="1.0">
          <emma:interpretation id="{E7D0DAD5-CA83-4633-BFC1-6C488F0E8574}" emma:medium="tactile" emma:mode="ink">
            <msink:context xmlns:msink="http://schemas.microsoft.com/ink/2010/main" type="paragraph" rotatedBoundingBox="2358,4707 14342,4387 14371,5452 2387,57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D5DC7A-EFF2-4B3A-B467-B049303EF4D9}" emma:medium="tactile" emma:mode="ink">
              <msink:context xmlns:msink="http://schemas.microsoft.com/ink/2010/main" type="line" rotatedBoundingBox="2358,4707 14342,4387 14371,5452 2387,5771"/>
            </emma:interpretation>
          </emma:emma>
        </inkml:annotationXML>
        <inkml:traceGroup>
          <inkml:annotationXML>
            <emma:emma xmlns:emma="http://www.w3.org/2003/04/emma" version="1.0">
              <emma:interpretation id="{FE2A936C-B29C-4454-A6A9-5CFFB7A11C20}" emma:medium="tactile" emma:mode="ink">
                <msink:context xmlns:msink="http://schemas.microsoft.com/ink/2010/main" type="inkWord" rotatedBoundingBox="2368,5090 2918,5076 2926,5382 2377,5397"/>
              </emma:interpretation>
              <emma:one-of disjunction-type="recognition" id="oneOf11">
                <emma:interpretation id="interp53" emma:lang="en-AU" emma:confidence="0">
                  <emma:literal>:</emma:literal>
                </emma:interpretation>
                <emma:interpretation id="interp54" emma:lang="en-AU" emma:confidence="0">
                  <emma:literal>;</emma:literal>
                </emma:interpretation>
                <emma:interpretation id="interp55" emma:lang="en-AU" emma:confidence="0">
                  <emma:literal>"</emma:literal>
                </emma:interpretation>
                <emma:interpretation id="interp56" emma:lang="en-AU" emma:confidence="0">
                  <emma:literal>/</emma:literal>
                </emma:interpretation>
                <emma:interpretation id="interp57" emma:lang="en-AU" emma:confidence="0">
                  <emma:literal>|</emma:literal>
                </emma:interpretation>
              </emma:one-of>
            </emma:emma>
          </inkml:annotationXML>
          <inkml:trace contextRef="#ctx0" brushRef="#br0" timeOffset="18992.5875">831 1908 2026,'0'0'90,"0"0"18,0 0-86,0 0-22,0 0 0,0 0 0,0 0 48,0 0 6,9 0 1,0-4 0,4-4-41,-9 4-14,13-3 9,-4-5-9</inkml:trace>
          <inkml:trace contextRef="#ctx0" brushRef="#br0" timeOffset="18861.1966">1048 1611 2185,'0'0'48,"0"0"9,0 0 3,0 0 2,0 0-50,0 0-12,0 0 0,0 0 0,0 0 0,0 0 0,0 0-12,0 0 12,0 0-206,0 0-34,-17 0-8,17 0 0</inkml:trace>
          <inkml:trace contextRef="#ctx0" brushRef="#br0" timeOffset="19117.2887">1317 1773 1958,'0'0'43,"0"0"9,0 0 1,0 0 3,0 0-45,0 0-11,0 0 0,17 8 0,-8-1 53,0-3 9,-9-4 2,8 8-683,10-8-136</inkml:trace>
        </inkml:traceGroup>
        <inkml:traceGroup>
          <inkml:annotationXML>
            <emma:emma xmlns:emma="http://www.w3.org/2003/04/emma" version="1.0">
              <emma:interpretation id="{5CCF29FB-08BE-4A51-91FC-B9B21F8040FF}" emma:medium="tactile" emma:mode="ink">
                <msink:context xmlns:msink="http://schemas.microsoft.com/ink/2010/main" type="inkWord" rotatedBoundingBox="3905,4948 5231,4913 5239,5224 3913,5259"/>
              </emma:interpretation>
              <emma:one-of disjunction-type="recognition" id="oneOf12">
                <emma:interpretation id="interp58" emma:lang="en-AU" emma:confidence="0">
                  <emma:literal>sum</emma:literal>
                </emma:interpretation>
                <emma:interpretation id="interp59" emma:lang="en-AU" emma:confidence="0">
                  <emma:literal>Sum</emma:literal>
                </emma:interpretation>
                <emma:interpretation id="interp60" emma:lang="en-AU" emma:confidence="0">
                  <emma:literal>mum</emma:literal>
                </emma:interpretation>
                <emma:interpretation id="interp61" emma:lang="en-AU" emma:confidence="0">
                  <emma:literal>Mum</emma:literal>
                </emma:interpretation>
                <emma:interpretation id="interp62" emma:lang="en-AU" emma:confidence="0">
                  <emma:literal>sums</emma:literal>
                </emma:interpretation>
              </emma:one-of>
            </emma:emma>
          </inkml:annotationXML>
          <inkml:trace contextRef="#ctx0" brushRef="#br0" timeOffset="19740.8843">2544 1503 1875,'0'-23'83,"0"19"17,0 0-80,0 1-20,0-1 0,-9 4 0,5 0 164,-1 0 28,1 0 5,-5-4 2,1 0-95,-5 4-20,4 0-3,-4 0-1,-4 4-12,8-4-4,9 0 0,-9 8 0,-4-1-51,-4 5-13,8-4 0,-8 3 0,13-3 0,-5 0-8,9-8 8,-4 7-13,4 5-6,0-4-1,4-1 0,5 1 0,-5-4-13,13 4-3,-17-1-1,13 1 0,-4-4 37,8 3 0,5 1 0,0 0 0,-1-4 0,1 3 16,0 5 0,-5 0-1,0-5-15,1 1 8,-5 4-8,0-1 0,-5-3 20,-3 0-3,-1-5 0,0 5 0,1 0 0,-5-1 0,0-7 0,-5 8 0,-3-4-6,-1 4-2,0-8 0,-8 4 0,4-1-9,-4 1 8,-1-4-8,1 0 8,-5 0-18,5 0-4,0 0-1,8 0 0,-13-4 15,14 1 0,-1-1 9,0 0-9,9 4-219,0 0-49,0 0-11</inkml:trace>
          <inkml:trace contextRef="#ctx0" brushRef="#br0" timeOffset="20077.6371">2730 1511 1036,'4'4'92,"1"0"-73,-1-4-19,-4 0 0,0 0 232,0 7 44,4 5 8,-4-4 1,0-8-126,0 15-26,9 1-5,0-1 0,-9 0-66,0 1-13,8-1-2,-3 1-1,3-1-31,-3-7-7,-5-1 0,8 1-8,1 0 12,-5 0-12,1-5 12,-1 1-12,5-4 39,-5 0 1,-4 0 0,4-4 0,-4 1-59,5-5-11,-1 0-2,-4-3-1,0-1 1,0 0 1,4 5 0,1-5 0,-5-3 31,4-1 0,-4 5 0,0 3 0,4-3 0,-4-1 0,0 8 0,5-4 0,-1 8 0,0 0 0,-4 0 0,0 4 0,5 0 0,-5 0 0,4 0 0,0 4 0,1 3 0,3 1 18,-3-1-2,3 1-1,1-1-24,4 5-5,-9-5-1,9 1 0,0-4-9,-4-1-1,0 1-1,-1 4 0,5-9-137,-4 1-27,4 0-6,-9 0 0</inkml:trace>
          <inkml:trace contextRef="#ctx0" brushRef="#br0" timeOffset="20549.1396">3129 1523 1267,'0'0'112,"0"0"-89,-5 7-23,5-7 0,0 0 144,5 16 25,-5-5 5,4 1 1,5-1-38,-1 1-7,-8-1-2,5 1 0,3 0-37,-3-5-8,3 5-2,-3-1 0,-1-3-67,0 4-14,-4-12 0,0 7 0,0-7 0,0 0 0,0 0 12,0 0-4,0 0 0,0 0-8,0 0 12,0 0-4,0 0-8,0 0 0,9-7 0,-5-5 8,1-3-8,-1-1 0,0 5 0,1-5 0,-1 1 0,0 3 0,5-3 0,-9 3 0,0 5 0,0 7 0,9-4 0,-9 4 0,0 0 9,0 0 0,8 0 0,1 4 0,4 0 1,-4-1 0,-1 5 0,1 0 0,0-4-2,-1 3-8,1-3 12,0 4-4,4-4-8,-5 0 0,1-1 0,0-3 0,0 0 0,-1-3 12,1-1-12,-5 0 12,-4 4-12,0 0 10,13-8-10,-8-3 10,3 7-2,1 0 0,-5-4 0,5-3 0,0-1 8,-1 1 2,1 3 0,0 0 0,-1 0 8,5 1 2,-8 3 0,3 4 0,5 0-8,-4 8-2,4-1 0,-9 9 0,5-5-9,0 5-1,4 3-8,0-4 12,-9 1-12,5-1-8,8 4 8,5-7-13,-5 3-192,0-3-39</inkml:trace>
        </inkml:traceGroup>
        <inkml:traceGroup>
          <inkml:annotationXML>
            <emma:emma xmlns:emma="http://www.w3.org/2003/04/emma" version="1.0">
              <emma:interpretation id="{C72EC9EA-5E24-4C49-BB17-D2C38AC8EEF6}" emma:medium="tactile" emma:mode="ink">
                <msink:context xmlns:msink="http://schemas.microsoft.com/ink/2010/main" type="inkWord" rotatedBoundingBox="5668,4619 6205,4605 6233,5669 5697,5683"/>
              </emma:interpretation>
              <emma:one-of disjunction-type="recognition" id="oneOf13">
                <emma:interpretation id="interp63" emma:lang="en-AU" emma:confidence="0">
                  <emma:literal>of</emma:literal>
                </emma:interpretation>
                <emma:interpretation id="interp64" emma:lang="en-AU" emma:confidence="0">
                  <emma:literal>off</emma:literal>
                </emma:interpretation>
                <emma:interpretation id="interp65" emma:lang="en-AU" emma:confidence="0">
                  <emma:literal>Of</emma:literal>
                </emma:interpretation>
                <emma:interpretation id="interp66" emma:lang="en-AU" emma:confidence="0">
                  <emma:literal>oaf</emma:literal>
                </emma:interpretation>
                <emma:interpretation id="interp67" emma:lang="en-AU" emma:confidence="0">
                  <emma:literal>oof</emma:literal>
                </emma:interpretation>
              </emma:one-of>
            </emma:emma>
          </inkml:annotationXML>
          <inkml:trace contextRef="#ctx0" brushRef="#br0" timeOffset="21274.5763">4251 1526 1267,'5'12'112,"-5"-12"-89,0 0-23,0 0 0,-5 12 247,1 3 45,4 0 8,0 1 3,-13-1-179,9 1-35,12-1-7,-3 0-2,-1 1-51,0-1-10,1-3-3,8 3 0,4-3-24,-8-5-6,-5 1-1,5 0 0,8-4 15,-13-4 0,-4 0 0,0 0 0,0 0 0,0 0 0,13-8 0,-8 0 0,-10-3 15,5-1 5,0 5 2,-4-5 0,-9 0-35,9 5-7,-1-5-2,1 1 0,-5-1 22,-4 0 0,5 1 0,-5-5 0,8 5 18,-8-1 8,-8-3 2,3 3 0,10 5-45,-1-1-9,-4 4-2,0 0 0,0 0 28,13 4 11,0 0-1,-4 8 0,-9 0-22,8-4-4,5-4 0,9 11-1,-9 1 17,4-1 0,9-3-8,0 0 8,5-1 0,-5-7 14,0 4-2,4 0-1,5-4 5,-1 0 2,-8 0 0,0-4 0,5 0 21,-1-3 4,5-1 1,-9 4 0,-5-3-36,1-1-8,4 0 0,-4 0 0,-18 5 0,9 3 0,0 0 0,13-4 0,-13 4 53,9-8 9,0 0 2,4 1 0,4 3-52,-4-4-12,-13 8 0,9-12 0,8-3-16,-4 3-7,-13-3-1,0 0 0,4-5 39,1 9 7,-1-5 2,-4-3 0,-9 4-36,9-1-8,5 1 0,-10-1-1,-3 1 21,-1 4 0,9-5 12,0 1-4,0 3 24,-9 1 5,1-1 1,3-3 0,14 3-26,-13-3-4,-9-1-8,8 5 11,10 3-1,-5 4 0,-13-7 0,0 7 0,4 0 1,9 4 0,0 0 0,0 0 0,-17 8-11,3 3 8,14 5-8,0 3 8,-8 0-8,8 8 0,8 12 0,10-1 0,-5 1 0,0 3 0,-4 0 0,4 8 0,13 1 0,-13 3 0,-9-1 0,5 1 0,12 0 0,-3-4 0,-5 1-9,0 2 9,0 1-30,-5-7-2,5-1-1,-4-4 0,-5 1-135,1-16-26,3-12-6,1 0-1010</inkml:trace>
          <inkml:trace contextRef="#ctx0" brushRef="#br0" timeOffset="21425.3247">4394 1804 1958,'27'-4'87,"-19"4"17,5 0-83,-4 0-21,-5-4 0,14 4 0,8 0 124,-9-4 20,-8 4 4,8-4 0,9-3-79,0-1-16,-9 0-3,5 4-1,0-3-146,-1-5-30</inkml:trace>
        </inkml:traceGroup>
        <inkml:traceGroup>
          <inkml:annotationXML>
            <emma:emma xmlns:emma="http://www.w3.org/2003/04/emma" version="1.0">
              <emma:interpretation id="{F48F6E69-C1EE-4136-9563-14C042D4BB3A}" emma:medium="tactile" emma:mode="ink">
                <msink:context xmlns:msink="http://schemas.microsoft.com/ink/2010/main" type="inkWord" rotatedBoundingBox="7190,4809 7667,4796 7683,5388 7206,5400"/>
              </emma:interpretation>
              <emma:one-of disjunction-type="recognition" id="oneOf14">
                <emma:interpretation id="interp68" emma:lang="en-AU" emma:confidence="0">
                  <emma:literal>5</emma:literal>
                </emma:interpretation>
                <emma:interpretation id="interp69" emma:lang="en-AU" emma:confidence="0">
                  <emma:literal>4</emma:literal>
                </emma:interpretation>
                <emma:interpretation id="interp70" emma:lang="en-AU" emma:confidence="0">
                  <emma:literal>¢</emma:literal>
                </emma:interpretation>
                <emma:interpretation id="interp71" emma:lang="en-AU" emma:confidence="0">
                  <emma:literal>#</emma:literal>
                </emma:interpretation>
                <emma:interpretation id="interp72" emma:lang="en-AU" emma:confidence="0">
                  <emma:literal>%</emma:literal>
                </emma:interpretation>
              </emma:one-of>
            </emma:emma>
          </inkml:annotationXML>
          <inkml:trace contextRef="#ctx0" brushRef="#br0" timeOffset="21892.1158">5998 1322 1670,'0'-4'148,"-4"0"-118,4 1-30,0 3 0,0 0 221,0 0 39,0 0 7,0 0 1,0 0-113,0 0-23,0 0-5,0 0-1,0 11-65,0-11-13,0 0-2,-4 16-1,-5-1-27,5 4-6,-5 1 0,0 3-1,-4-4-11,0 0 0,-4 4 0,0 0 0,4 1-32,-9-1 2,0 0 0,-4 0 0,5-4-10,-1 0-1,9 1-1,-4-5 0,-1-3 13,5 3 2,-4 1 1,8-5 0,1-3 14,-1-1 2,-4-3 1,13-4 0,0 0 9,0 0 12,0 0-2,0 0-1,4 8 10,1 0 1,-1-1 1,5 1 0,4-4 5,0-4 1,0 4 0,4-4 0,0 0-27,1 0 8,12 0-8,-4 0 0,4 0 41,1 0 3,-5 0 1,0 0 0,0-4-33,-5 4-12,1-4 0,0 0 9,-1 0-25,-3 1-4,-5-5-2,4 4 0,-4-4-157,0 4-31,-4-3-6</inkml:trace>
          <inkml:trace contextRef="#ctx0" brushRef="#br0" timeOffset="22126.081">5782 1403 2131,'4'-15'94,"-4"15"20,0 0-91,0 0-23,4 7 0,5 1 0,4 8 144,0-5 25,0-3 5,0 3 1,0 1-61,4 7-12,1-7-2,-1 7-1,-4 0-51,0 4-9,-4-3-3,4 7 0,-5-4-24,-3 0-4,-1 8-8,0-4 11,-4-4-11,0 4 0,-4-4 0,0 4 0,-1 0-42,5-8-10,-8 4-3,-1-7-881,5-1-176</inkml:trace>
        </inkml:traceGroup>
        <inkml:traceGroup>
          <inkml:annotationXML>
            <emma:emma xmlns:emma="http://www.w3.org/2003/04/emma" version="1.0">
              <emma:interpretation id="{F5CE8EC5-4B7C-4D81-B2B6-2A1672F5C0B9}" emma:medium="tactile" emma:mode="ink">
                <msink:context xmlns:msink="http://schemas.microsoft.com/ink/2010/main" type="inkWord" rotatedBoundingBox="8579,4847 9816,4814 9825,5137 8588,5170"/>
              </emma:interpretation>
              <emma:one-of disjunction-type="recognition" id="oneOf15">
                <emma:interpretation id="interp73" emma:lang="en-AU" emma:confidence="0">
                  <emma:literal>in</emma:literal>
                </emma:interpretation>
                <emma:interpretation id="interp74" emma:lang="en-AU" emma:confidence="0">
                  <emma:literal>in a</emma:literal>
                </emma:interpretation>
                <emma:interpretation id="interp75" emma:lang="en-AU" emma:confidence="0">
                  <emma:literal>ma</emma:literal>
                </emma:interpretation>
                <emma:interpretation id="interp76" emma:lang="en-AU" emma:confidence="0">
                  <emma:literal>ima</emma:literal>
                </emma:interpretation>
                <emma:interpretation id="interp77" emma:lang="en-AU" emma:confidence="0">
                  <emma:literal>inn</emma:literal>
                </emma:interpretation>
              </emma:one-of>
            </emma:emma>
          </inkml:annotationXML>
          <inkml:trace contextRef="#ctx0" brushRef="#br0" timeOffset="22556.4419">7043 1519 1267,'0'4'112,"-4"-1"-89,4-3-23,4 4 0,-8-4 253,4 0 47,0 0 8,0 0 3,0 0-153,0 0-30,0 16-7,4-1-1,-4-15-68,0 19-15,4-3-2,1-1-1,-1 1-25,-4-5-9,0-11 0,9 16 9,-9-1-105,4-3-22,-4-12-4,0 0-1067</inkml:trace>
          <inkml:trace contextRef="#ctx0" brushRef="#br0" timeOffset="22913.949">7086 1361 1036,'0'0'23,"0"0"5,0 0 0,0 0 1,-4-4-29,4 4 0,0 0 0,0 0 0,0 0 0,13 4 0,0 7-11,4 1 11,-4 7-47,-4-3-1,4-1-1,4 4 0,-4 0 60,-4-3 12,4-5 2,-4 5 1,4-5 78,0 1 16,0 3 4,-5-3 0,-3-4 0,3 3 1,-3-3 0,-1 3 0,-4-11-27,0 0-6,0 0 0,0 0-1,0 0-24,0 0-5,0 0-1,0 0 0,0 0-10,0 0-3,0 0 0,0-11 0,0 3-13,0-3-3,0-9-1,0 5 0,4 0 8,-4 3 1,0-3 1,0 3 0,5-3 10,-1 7 1,-4 8 1,0 0 0,0 0-5,9 4 0,-1 0-1,5-1 0,0 5-26,0 0-5,-4 7 0,4 1-1,4 3-15,-4-7 0,5-1 0,3 1 0,-3-1-116,8-3-20,4 0-4</inkml:trace>
          <inkml:trace contextRef="#ctx0" brushRef="#br0" timeOffset="23347.3691">8161 1461 2192,'0'0'97,"0"0"20,0 0-93,0 0-24,0 0 0,-4 4 0,-5 0 95,1-4 14,-1 3 3,5 5 1,-5-8-65,5 4-14,-9 0-2,4-4-1,0 8-18,5-5-3,-5 1-1,1 0 0,8-4-9,0 8 0,-5 0 0,1-1-11,4-7-1,-4 4 0,-1 4 0,5 0 0,0-8-5,0 11-2,-4 1 0,4-5 0,0-7 2,0 0 0,0 0 0,4 12 0,1-4 3,-5-8 1,0 0 0,0 0 0,8 3 2,-8-3 1,9-7 0,-9 7 0,9-4 24,-5-4 5,5 4 1,-9 4 0,0 0 28,4-7 5,9 7 2,-4-4 0,-1 0 5,1 4 0,0 0 1,4 0 0,-5 0-18,5 4-4,-4 0-1,0 3 0,4 1-26,0 0-12,-5-1 10,1-3-10,8-4-119,-4 0-29,0-4-7</inkml:trace>
        </inkml:traceGroup>
        <inkml:traceGroup>
          <inkml:annotationXML>
            <emma:emma xmlns:emma="http://www.w3.org/2003/04/emma" version="1.0">
              <emma:interpretation id="{62E550B9-CEF6-4778-BA17-EBB654E16B76}" emma:medium="tactile" emma:mode="ink">
                <msink:context xmlns:msink="http://schemas.microsoft.com/ink/2010/main" type="inkWord" rotatedBoundingBox="10674,4647 11156,4634 11174,5317 10692,5330"/>
              </emma:interpretation>
              <emma:one-of disjunction-type="recognition" id="oneOf16">
                <emma:interpretation id="interp78" emma:lang="en-AU" emma:confidence="0">
                  <emma:literal>I</emma:literal>
                </emma:interpretation>
                <emma:interpretation id="interp79" emma:lang="en-AU" emma:confidence="0">
                  <emma:literal>A</emma:literal>
                </emma:interpretation>
                <emma:interpretation id="interp80" emma:lang="en-AU" emma:confidence="0">
                  <emma:literal>b</emma:literal>
                </emma:interpretation>
                <emma:interpretation id="interp81" emma:lang="en-AU" emma:confidence="0">
                  <emma:literal>E</emma:literal>
                </emma:interpretation>
                <emma:interpretation id="interp82" emma:lang="en-AU" emma:confidence="0">
                  <emma:literal>*</emma:literal>
                </emma:interpretation>
              </emma:one-of>
            </emma:emma>
          </inkml:annotationXML>
          <inkml:trace contextRef="#ctx0" brushRef="#br0" timeOffset="23765.7126">9332 1153 1497,'0'0'133,"0"0"-106,0 0-27,0 0 0,0 0 256,0 0 45,0 0 10,0 0 1,0 0-136,0 0-27,0 0-5,0 0-2,0 11-77,-5 1-15,1-5-3,0 13-1,-1-1-30,1 0-5,-5 8-2,1 0 0,-5 0-9,0 4 0,0 0 0,0 4 0,0-5 0,0 5 0,0-8 0,4 0 8,0 0-57,1-4-12,-5-4-3,4-3 0,5-9-230,-5 1-46</inkml:trace>
          <inkml:trace contextRef="#ctx0" brushRef="#br0" timeOffset="24174.578">9145 1688 2188,'0'0'48,"0"0"11,0 12 1,0 3 1,0-3-49,5-1-12,-1 5 0,9-5 0,0 1 141,4-1 26,5 1 5,0-4 0,4 3-71,0-3-14,0-4-3,0 0-1,4-4-46,-4 0-9,4-4-1,-4 0-1,0-4-144,5 1-29,-5-9-5,4 5-2</inkml:trace>
          <inkml:trace contextRef="#ctx0" brushRef="#br0" timeOffset="24077.5826">9219 1214 2073,'0'0'92,"0"0"19,0 0-89,0 0-22,0 0 0,0 0 0,0 0 132,0 0 23,13 8 4,-4 4 1,4-5-26,0 5-5,0 3-1,4 5 0,0 3-67,-4 4-13,5 0-4,3 3 0,-3-3-16,-1 4-4,0 0-1,5 0 0,-5 0-12,1-4-3,-1-4 0,0 4 0,1-4-8,-1 0 0,-4-4 0,0 1 0,0-9-25,0 1-1,-4 3 0,4-7 0,-9-4-98,1-1-19,-5-3-4,0 0-1,0 0-76,0 0-16</inkml:trace>
        </inkml:traceGroup>
        <inkml:traceGroup>
          <inkml:annotationXML>
            <emma:emma xmlns:emma="http://www.w3.org/2003/04/emma" version="1.0">
              <emma:interpretation id="{8E883CDF-D927-48C3-B273-8ADB1FE97799}" emma:medium="tactile" emma:mode="ink">
                <msink:context xmlns:msink="http://schemas.microsoft.com/ink/2010/main" type="inkWord" rotatedBoundingBox="12089,4613 12629,4599 12646,5211 12106,5226"/>
              </emma:interpretation>
              <emma:one-of disjunction-type="recognition" id="oneOf17">
                <emma:interpretation id="interp83" emma:lang="en-AU" emma:confidence="0">
                  <emma:literal>&lt;</emma:literal>
                </emma:interpretation>
                <emma:interpretation id="interp84" emma:lang="en-AU" emma:confidence="0">
                  <emma:literal>&gt;</emma:literal>
                </emma:interpretation>
                <emma:interpretation id="interp85" emma:lang="en-AU" emma:confidence="0">
                  <emma:literal>(</emma:literal>
                </emma:interpretation>
                <emma:interpretation id="interp86" emma:lang="en-AU" emma:confidence="0">
                  <emma:literal>L</emma:literal>
                </emma:interpretation>
                <emma:interpretation id="interp87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24798.5301">10940 1114 806,'0'0'36,"0"0"7,0 0-35,0 0-8,0 0 0,0 0 0,0 0 401,0 0 79,0 0 15,0 0 3,0 0-297,0 0-59,0 0-12,0 0-2,4 12-61,-4 3-12,-4-11-3,4 8 0,0-12-24,-9 11-4,1 4-2,-5-3 0,4 3-13,-4-3-9,-9 7 12,5-3-12,0 3 0,-1-4 0,-3 5-12,-1-5 3,5 0-14,-5 1-2,5-1-1,-5-3 0,0 3 2,5-3 1,0-1 0,-1 1 0,5 0 11,0-1 3,0 1 0,4-5 0,5 1 9,0-4 0,-5 4 0,9-8 0,0 0 13,0 7 5,0-7 1,0 8 0,4 4-31,5-5-5,-5 5-2,9-1 0,-4-3 67,8 0 12,-3 3 4,3-3 0,0 4-40,5-5-7,4 5-1,-4-1-1,4-3 1,0 4 0,0-5 0,0 5 0,4-4-16,0-4 0,1 3 8,-1 1-8,-4 0-24,0-4-7,-4-1-1,4 1-1,0 0-194,-5 0-38</inkml:trace>
        </inkml:traceGroup>
        <inkml:traceGroup>
          <inkml:annotationXML>
            <emma:emma xmlns:emma="http://www.w3.org/2003/04/emma" version="1.0">
              <emma:interpretation id="{80264146-7EFE-4447-B041-744EE1BFE40B}" emma:medium="tactile" emma:mode="ink">
                <msink:context xmlns:msink="http://schemas.microsoft.com/ink/2010/main" type="inkWord" rotatedBoundingBox="13201,4508 14345,4477 14362,5132 13218,5163"/>
              </emma:interpretation>
              <emma:one-of disjunction-type="recognition" id="oneOf18">
                <emma:interpretation id="interp88" emma:lang="en-AU" emma:confidence="0">
                  <emma:literal>'so</emma:literal>
                </emma:interpretation>
                <emma:interpretation id="interp89" emma:lang="en-AU" emma:confidence="0">
                  <emma:literal>so</emma:literal>
                </emma:interpretation>
                <emma:interpretation id="interp90" emma:lang="en-AU" emma:confidence="0">
                  <emma:literal>'so.</emma:literal>
                </emma:interpretation>
                <emma:interpretation id="interp91" emma:lang="en-AU" emma:confidence="0">
                  <emma:literal>Iso</emma:literal>
                </emma:interpretation>
                <emma:interpretation id="interp92" emma:lang="en-AU" emma:confidence="0">
                  <emma:literal>iso</emma:literal>
                </emma:interpretation>
              </emma:one-of>
            </emma:emma>
          </inkml:annotationXML>
          <inkml:trace contextRef="#ctx0" brushRef="#br0" timeOffset="25287.2108">11664 1237 2649,'0'-15'58,"0"7"12,-4-3 2,4 11 4,0 0-61,0 0-15,0 0 0,0 0 0,0 0 71,8 7 11,1 1 2,0 4 1,4-1-33,-5 5-8,5-1 0,-4 4-1,0 8-35,-1 0-8,5 4 0,0 0 0,-4 0 0,4 0 0,0 3 0,0-3 0,0-8-156,0 0-32,-4 0-8,4-3-989</inkml:trace>
          <inkml:trace contextRef="#ctx0" brushRef="#br0" timeOffset="25974.7429">12162 1249 2145,'-4'-8'95,"4"8"20,-9-4-92,1 1-23,-1-1 0,-4-4 0,0 4 130,4 0 22,-4 4 4,0-4 0,-4 4-81,4 0-17,0 0-3,0 0-1,0 0-54,0 4 0,4 0 0,-4 0-12,5 4 12,3-4 0,-3-1 0,3 9 0,5-4 0,-4 3 0,4 1 0,4-1 0,5-3 0,-5 4 0,1 3 0,8-3 0,-5-5 0,5 1 0,5 4 0,-5-1 0,4-3 0,0 0 0,1-1 8,-1 5-8,0-4 9,1 3-9,-1-3 12,0 3-12,-4 1 10,-4-1-10,0 1 8,-1 0-8,-3 3 0,-5 0 0,4 5 0,-8-9 0,-1 5-25,-3-1-4,-1 0-1,0-3 0,-4 0-22,5-5-5,-1 1-1,-4-4 0,9 0 14,-9 0 2,4-4 1,9 0 0,-9-4 25,5-4 4,-5-4 2,5-3 0,0 3 22,4-7 5,0 0 1,0 0 0,0-1 13,4 5 2,0-4 1,1-1 0,3 5 9,1 0 1,0-8 1,4 3 0,0 1 4,0-4 1,4 4 0,0-1 0,1 1-6,-1 4-2,5-1 0,-5 1 0,0 3-17,-4 5-3,0-1-1,0 4 0,-8 4-13,-5 0-8,4 4 8,5 4-8,-1-1 8,-3 9-8,-1-5 8,0 9-8,1-1 0,-5 4 0,4-4 0,-4 8 0,0 0-20,0 0-4,9 0-2,-1 0 0,1-4 26,0 0 0,4-3 0,0-1 0,0-4-56,4 4-7,-4-7-1,4 0 0,-4-5 52,0 1 12,5-4 0,-5 0 0,4-4 12,-4 0 4,-4-8 2,4 4 0,-5-7-1,5-1 0,0-3 0,-4-5 0,0 1 14,-1 0 2,-3 0 1,3-5 0,-3-6 4,-5 7 1,0-4 0,0 3 0,0 1-9,-9 0-2,5 0 0,-9 4 0,4-4-15,-4 7-3,-4 1-1,-1-4 0,1 3-9,-5 5 0,1-1 0,3 4 0,-8 4-20,5 1-5,3-1-2,1 4 0,4 4-93,4-1-20,1 1-3,-1 4-1,0-4-77,5 0-16,4-4-3</inkml:trace>
          <inkml:trace contextRef="#ctx0" brushRef="#br0" timeOffset="26250.6074">12709 991 1555,'0'0'138,"0"0"-110,0 0-28,0 0 0,0 0 222,0 0 39,0 0 8,0 0 2,0 0-154,0 0-30,0 0-7,0 0 0,0 0-59,0 0-11,0 11-2,8-3-8,-8 0 0,5 0 0,3-1 0,1-3 0,-9-4 0,9 4 0,4 4 0,-9-5 0,-4-3 13,9-3-4,-1 3-1,-8 0 0,0 0 19,9-8 3,-5 4 1,-4 4 0,0 0-6,5-4-1,-5-7 0,0 7 0,0 4-24,0 0 0,0 0 0,-5-8 0,-3 4-32,-1 0-12,-4 4-3,4 4 0,-4 4-160,5-4-32,-5 4-6</inkml:trace>
        </inkml:traceGroup>
      </inkml:traceGroup>
    </inkml:traceGroup>
    <inkml:traceGroup>
      <inkml:annotationXML>
        <emma:emma xmlns:emma="http://www.w3.org/2003/04/emma" version="1.0">
          <emma:interpretation id="{27109698-589E-48A5-976A-45FD41455B46}" emma:medium="tactile" emma:mode="ink">
            <msink:context xmlns:msink="http://schemas.microsoft.com/ink/2010/main" type="paragraph" rotatedBoundingBox="2285,6086 22784,5634 22805,6581 2305,70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AB13A10-DF93-413A-AA58-7E1EF25094AF}" emma:medium="tactile" emma:mode="ink">
              <msink:context xmlns:msink="http://schemas.microsoft.com/ink/2010/main" type="line" rotatedBoundingBox="2285,6086 22784,5634 22805,6581 2305,7034"/>
            </emma:interpretation>
          </emma:emma>
        </inkml:annotationXML>
        <inkml:traceGroup>
          <inkml:annotationXML>
            <emma:emma xmlns:emma="http://www.w3.org/2003/04/emma" version="1.0">
              <emma:interpretation id="{CCCF9D36-9C21-4448-AE04-125318583BFC}" emma:medium="tactile" emma:mode="ink">
                <msink:context xmlns:msink="http://schemas.microsoft.com/ink/2010/main" type="inkWord" rotatedBoundingBox="2285,6086 3666,6056 3680,6682 2298,6713"/>
              </emma:interpretation>
              <emma:one-of disjunction-type="recognition" id="oneOf19">
                <emma:interpretation id="interp93" emma:lang="en-AU" emma:confidence="0">
                  <emma:literal>This</emma:literal>
                </emma:interpretation>
                <emma:interpretation id="interp94" emma:lang="en-AU" emma:confidence="0">
                  <emma:literal>this</emma:literal>
                </emma:interpretation>
                <emma:interpretation id="interp95" emma:lang="en-AU" emma:confidence="0">
                  <emma:literal>'this</emma:literal>
                </emma:interpretation>
                <emma:interpretation id="interp96" emma:lang="en-AU" emma:confidence="0">
                  <emma:literal>Thy</emma:literal>
                </emma:interpretation>
                <emma:interpretation id="interp97" emma:lang="en-AU" emma:confidence="0">
                  <emma:literal>ThiS</emma:literal>
                </emma:interpretation>
              </emma:one-of>
            </emma:emma>
          </inkml:annotationXML>
          <inkml:trace contextRef="#ctx0" brushRef="#br0" timeOffset="28334.3201">797 2852 2188,'-5'19'48,"1"-11"11,-5-4 1,1-4 1,-1-4-49,0 0-12,5 4 0,4 0 0,0 0 156,0 0 29,-4-8 6,4 8 1,4-11-154,0 3-30,5-4-8,0 1 0,8-1 52,0 1 10,1-1 2,-1 5 0,9-5-52,-4 0-12,4 1 0,0-1 0,4 1 0,-4-1 0,0-3 0,0 3 0,9 4 12,-5-7 0,0 0 0,1-5 0,-5 9-105,-5-1-22,-3 5-4,3-1-743,-12 4-149</inkml:trace>
          <inkml:trace contextRef="#ctx0" brushRef="#br0" timeOffset="28548.5032">1061 2817 2206,'0'0'98,"0"0"20,0 12-94,0-5-24,0 9 0,0 3 0,0 0 64,0 1 8,4 3 1,-4 0 1,5 0-22,-1 4-5,5-4-1,-1 4 0,1-4-30,4 0-5,-9-3-2,5-1 0,0-8-9,4 5 0,-5-5-12,5-3 12,-4-4-161,4-4-25,-4 0-5,-1-8-794</inkml:trace>
          <inkml:trace contextRef="#ctx0" brushRef="#br0" timeOffset="28896.1674">1260 2713 864,'0'0'38,"0"0"8,-13 4-37,13-4-9,0 0 0,-4 12 0,4 3 314,0-3 61,0 3 12,4 4 2,1 0-230,3 1-47,1 3-8,4 0-3,-4 0-46,4 0-10,-5-3-1,1 3-1,4 4-25,-4-4-5,0 0-1,-1-4 0,10-3-12,-14-1 11,5-4-11,-1 1 10,1-4-10,-5-1-14,1 1 3,-5-8 1,0 0-20,8 0-4,-8 0-1,0 0 0,9-4 5,0-3 1,-5-5 0,0-3 0,5 3 13,-5 4 4,-4-7 0,5 3 0,-1 1-17,5-1-3,-9 1-1,0 3 0,0 8 58,0 0 12,0 0 3,0 0 0,0 0-13,13 0-3,0 4 0,0 4 0,-5 3 0,5 1 0,0 3 0,-4 1 0,8-5-12,-4 1-4,5-1 0,-1 5 0,-4-1-32,4 0-6,-4-3-2,0 0 0,5-9 13,-14 5 3,5 0 0,-1 0-760,-8-8-151</inkml:trace>
          <inkml:trace contextRef="#ctx0" brushRef="#br0" timeOffset="29050.1409">1763 3048 806,'0'0'36,"0"0"7,0 0-35,0 0-8,0 0 0,5 16 0,3-5 268,-8 1 51,0-12 10,9 15 3,4-3-208,-4 3-42,-1-7-8,5 4-2,0-5-60,-4 5-12,0-4 0,-1-1-671,1 1-129</inkml:trace>
          <inkml:trace contextRef="#ctx0" brushRef="#br0" timeOffset="29201.9765">1785 3006 1094,'0'0'97,"0"0"-77,0 0-20,0 0 0,0 0 133,0-8 23,4 4 5,9 1 1,-4-5-131,4 4-31,0-4 0,0 4 0,4 1-94,1-1-20,-1-4-4,5 0-506</inkml:trace>
          <inkml:trace contextRef="#ctx0" brushRef="#br0" timeOffset="29553.0301">2093 2910 748,'0'0'33,"0"0"7,0 0-32,0 0-8,0 0 0,0 0 0,0 0 220,0 0 41,0 0 9,-9 7 2,5 1-156,-5 0-30,-4 0-6,0 3-2,4-7-42,1 4-9,-1-1-2,5 1 0,4-8 3,-9 4 0,9-4 0,-4 8 0,4-8-12,0 11-3,4 1 0,0-5 0,1 1 8,3 4 2,1-5 0,4-3 0,-4 0 40,8 4 8,-13-4 1,9 3 1,-4-3-3,0 0-1,-1 0 0,1 4 0,-9-8-23,0 0-5,9 3-1,-9-3 0,0 0-6,-5 12-2,5-4 0,-8-1 0,-1 1-16,-4 0-4,0-4-1,0 3 0,-4 1-27,-1-4-4,-8-4-2,5 4-895,-1-4-179</inkml:trace>
        </inkml:traceGroup>
        <inkml:traceGroup>
          <inkml:annotationXML>
            <emma:emma xmlns:emma="http://www.w3.org/2003/04/emma" version="1.0">
              <emma:interpretation id="{96B29496-2650-46EC-94AF-A0323124114D}" emma:medium="tactile" emma:mode="ink">
                <msink:context xmlns:msink="http://schemas.microsoft.com/ink/2010/main" type="inkWord" rotatedBoundingBox="4336,6440 4782,6430 4788,6689 4342,6699"/>
              </emma:interpretation>
              <emma:one-of disjunction-type="recognition" id="oneOf20">
                <emma:interpretation id="interp98" emma:lang="en-AU" emma:confidence="0">
                  <emma:literal>is</emma:literal>
                </emma:interpretation>
                <emma:interpretation id="interp99" emma:lang="en-AU" emma:confidence="0">
                  <emma:literal>:s</emma:literal>
                </emma:interpretation>
                <emma:interpretation id="interp100" emma:lang="en-AU" emma:confidence="0">
                  <emma:literal>_:s</emma:literal>
                </emma:interpretation>
                <emma:interpretation id="interp101" emma:lang="en-AU" emma:confidence="0">
                  <emma:literal>.:s</emma:literal>
                </emma:interpretation>
                <emma:interpretation id="interp102" emma:lang="en-AU" emma:confidence="0">
                  <emma:literal>'s</emma:literal>
                </emma:interpretation>
              </emma:one-of>
            </emma:emma>
          </inkml:annotationXML>
          <inkml:trace contextRef="#ctx0" brushRef="#br0" timeOffset="32748.4593">2817 2971 691,'0'0'61,"-9"0"-49,5 4-12,4-4 0,0 0 233,-5 0 44,-3-4 9,8 4 2,0 0-164,0 0-33,0 0-7,0 0 0,0 0-84,8 0-16,-8 0-3,13-7-569,5 3-115</inkml:trace>
          <inkml:trace contextRef="#ctx0" brushRef="#br0" timeOffset="32616.8541">2873 3125 979,'0'0'87,"0"0"-70,0 0-17,0 0 0,0 0 238,0 0 44,-4 8 9,-1-8 1,5 0-96,-4 0-20,0 0-4,4 0-1,0-4-131,0 0-27,0 4-5,0 0 0,0 0-8,0 0 8,0 0-8,0 0 8,0 0-18,0 0-3,8 12-1,-8-12 0,0 0-145,5 8-29,3-4-5,1-4-2</inkml:trace>
          <inkml:trace contextRef="#ctx0" brushRef="#br0" timeOffset="33200.973">3142 2944 1522,'0'0'68,"0"0"13,0 0-65,0 0-16,-9 4 0,9-4 0,0 0 152,-9 0 28,-8 0 4,8 0 2,-4 4-60,0-4-12,5 0-2,-5 4-1,4 0-57,0 0-11,1-4-3,8 0 0,-9 7-29,0 1-11,5 0 0,4-8 9,-9 11 23,9-11 4,0 12 0,0-4 1,5 3-69,-1-3-13,5 0-3,4 3-1,0 1 27,0-5 6,-13-7 0,13 8 1,0 0 15,0-1 13,4 1-2,0 0-1,-4-4-10,5 0 0,-1 3 0,-4-3 0,0 0 0,0 0 8,-4 0-8,4 0 0,-13-4 16,0 0-3,0 0 0,0 0 0,8 3 17,-8-3 3,0 0 1,-4 12 0,0-4 2,-1-1 0,-3-3 0,-5 4 0,-5-8-16,5 4-2,-4 0-1,0-4 0,-1 4-17,-3-4-9,8 0 1,0 0 0,13 0-117,0 0-23,0 0-5,0 0-1039</inkml:trace>
        </inkml:traceGroup>
        <inkml:traceGroup>
          <inkml:annotationXML>
            <emma:emma xmlns:emma="http://www.w3.org/2003/04/emma" version="1.0">
              <emma:interpretation id="{A6C9045C-F953-4523-B923-FC3F60C8832B}" emma:medium="tactile" emma:mode="ink">
                <msink:context xmlns:msink="http://schemas.microsoft.com/ink/2010/main" type="inkWord" rotatedBoundingBox="5617,6407 6199,6394 6205,6661 5623,6673"/>
              </emma:interpretation>
              <emma:one-of disjunction-type="recognition" id="oneOf21">
                <emma:interpretation id="interp103" emma:lang="en-AU" emma:confidence="0">
                  <emma:literal>a</emma:literal>
                </emma:interpretation>
                <emma:interpretation id="interp104" emma:lang="en-AU" emma:confidence="0">
                  <emma:literal>A</emma:literal>
                </emma:interpretation>
                <emma:interpretation id="interp105" emma:lang="en-AU" emma:confidence="0">
                  <emma:literal>on</emma:literal>
                </emma:interpretation>
                <emma:interpretation id="interp106" emma:lang="en-AU" emma:confidence="0">
                  <emma:literal>or</emma:literal>
                </emma:interpretation>
                <emma:interpretation id="interp107" emma:lang="en-AU" emma:confidence="0">
                  <emma:literal>oi</emma:literal>
                </emma:interpretation>
              </emma:one-of>
            </emma:emma>
          </inkml:annotationXML>
          <inkml:trace contextRef="#ctx0" brushRef="#br0" timeOffset="33814.7234">4247 2998 2386,'0'0'52,"0"0"12,0 0 1,0 0 3,-9-7-55,1-1-13,-1 0 0,5 0 0,-5 1 112,5-1 20,-9 0 4,4 1 1,5 3-58,-5-4-12,0 8-3,-4-4 0,5 0-51,-1 4-13,0 4 0,1 0 0,-1 0 0,5 0-16,-5 4 3,5 3 1,-1 1 3,1 3 1,4 0 0,-4 1 0,4 3 8,4 0-13,-4-3 5,9 3 8,-5-7-37,5-1 0,-1 1 0,1-1 0,4-7 54,-9 4 11,-4-8 3,0 0 0,13-4-50,-4 0-9,0-4-3,-1 1 0,-3-5 50,-1 1 9,9-1 3,-4 1 0,-5-5-50,0 5-9,5-5-3,-5 5 0,1-1 58,-1 0 11,-4 5 2,4-1 1,5 4-17,-9 4-3,0 0-1,0 0 0,4 4 1,9 0 0,-8 4 0,8 3 0,-5 5-7,10-5-2,-5 5 0,0-1 0,-9 0-12,9 1 0,4-5 0,5 5 0,0-5-13,4-3-9,-4-4-2,8 4 0,0-5-216,1 5-43,25 4-9,-4-12-1</inkml:trace>
        </inkml:traceGroup>
        <inkml:traceGroup>
          <inkml:annotationXML>
            <emma:emma xmlns:emma="http://www.w3.org/2003/04/emma" version="1.0">
              <emma:interpretation id="{BADBF9A6-0C42-42E1-A408-53936071B514}" emma:medium="tactile" emma:mode="ink">
                <msink:context xmlns:msink="http://schemas.microsoft.com/ink/2010/main" type="inkWord" rotatedBoundingBox="6987,6135 11050,6026 11068,6684 7004,6793"/>
              </emma:interpretation>
              <emma:one-of disjunction-type="recognition" id="oneOf22">
                <emma:interpretation id="interp108" emma:lang="en-AU" emma:confidence="0">
                  <emma:literal>contradiction</emma:literal>
                </emma:interpretation>
                <emma:interpretation id="interp109" emma:lang="en-AU" emma:confidence="0">
                  <emma:literal>Contradiction</emma:literal>
                </emma:interpretation>
                <emma:interpretation id="interp110" emma:lang="en-AU" emma:confidence="0">
                  <emma:literal>contradictiou</emma:literal>
                </emma:interpretation>
                <emma:interpretation id="interp111" emma:lang="en-AU" emma:confidence="0">
                  <emma:literal>contradict-n</emma:literal>
                </emma:interpretation>
                <emma:interpretation id="interp112" emma:lang="en-AU" emma:confidence="0">
                  <emma:literal>contradictin</emma:literal>
                </emma:interpretation>
              </emma:one-of>
            </emma:emma>
          </inkml:annotationXML>
          <inkml:trace contextRef="#ctx0" brushRef="#br0" timeOffset="34684.708">5513 3025 1958,'0'0'43,"0"-4"9,0-3 1,-4-5 3,8 1-45,-4-1-11,0 0 0,-4 5 0,4-1 131,0 0 24,-5 1 5,1 3 0,4 4-52,0 0-10,-9-4-2,9 4-1,-4 4-76,-5 7-19,1 5 0,-1-1 0,5 1 0,4 3 0,-5 4 0,5 0 0,5-4 0,-5 1 0,4-1 0,5 0 0,-1 0 0,1-3 0,4-1 0,-4-3 0,4-8-48,4-4-12,-4 0-4,4 0 0,5-4-100,-5-4-20,1 0-4,3 1-800</inkml:trace>
          <inkml:trace contextRef="#ctx0" brushRef="#br0" timeOffset="34962.1755">5743 2987 748,'0'0'33,"0"0"7,-5 0-32,5 0-8,-4 4 0,4-4 0,-9 7 247,1-3 47,3 4 10,1 3 1,4 5-157,-4-5-32,8 5-7,-4-5-1,4 5-44,1-5-8,-1 9-3,0-9 0,1 1 7,-1-1 0,5-3 1,4 0 0,0-1-49,4 1-12,-4-4 0,4 4 0,1-12 24,-1 0 3,-4 4 0,0-4 0,0 0 3,0-3 1,-9-1 0,5 0 0,0-3-9,-5-1-2,-4-3 0,0 7 0,-4-4-6,-1 1-2,-3-1 0,-1 1 0,-4-1-4,0-3-8,-4 3 11,-1 1-11,1 3-19,-5-4-10,1 8-3,3 1 0,5-5 13,0 4 3,0 4 0,0-4 0,0 4-77,5 4-15,3-4-4,5 0 0,0 0-87,0 0-17,0 0-4</inkml:trace>
          <inkml:trace contextRef="#ctx0" brushRef="#br0" timeOffset="35287.586">5942 2971 288,'0'0'12,"0"0"4,0 0-16,17 8 0,-8 0 0,0-1 0,-1 1 339,1 0 65,0 3 12,-1 1 4,-3 0-236,-1-1-46,0 1-10,1 3-1,3-3-65,-8-1-13,9 1-2,-5 3-1,-4-7-9,5 3-1,-1-3-1,-4-8 0,0 0-5,0 0-1,0 0 0,0 0 0,0 0 2,0 0 0,0 0 0,0 0 0,0 0-6,-4-11-1,4 3 0,0-4 0,0-3-14,-5 3-10,5 1 12,0-5-12,0 1 11,0 3-11,5-3 10,-5 3-10,8 1 12,-3-5-3,-5 5-1,8 7 0,-3-4 4,-5 8 1,8 0 0,1 4 0,0 0-1,4 0 0,-5 4 0,5 3 0,-4 5 0,0 3 0,4-4 0,0 5 0,0-5-12,0 4 8,0-3-8,0-1 0,4 0 0,0-3 0,1 3-8,-1-3 8,5 0-108,-9-1-14,4-3-3,-4 3-699,4-7-140</inkml:trace>
          <inkml:trace contextRef="#ctx0" brushRef="#br0" timeOffset="35922.8373">6371 2644 1612,'0'0'144,"0"0"-116,0 0-28,0 0 0,0 0 162,0 0 26,0 0 6,0 0 1,-4 11-57,4 5-11,0-1-3,4 4 0,9 1-61,0 7-13,0 0-2,0 7-1,0 1-23,4 4-5,5-5-1,-4 1 0,-5 0-18,4-5 8,-4 1-8,4 0 0,1-8-13,-1 0-10,0-7-1,1 3-1,-1-7-200,0-1-40</inkml:trace>
          <inkml:trace contextRef="#ctx0" brushRef="#br0" timeOffset="35707.9236">6380 2979 1209,'0'0'108,"0"0"-87,-5 0-21,5 0 0,0 0 220,0 0 39,0 0 8,0 0 1,0 0-109,0 0-23,0 0-4,0 0 0,0 0-25,0 0-5,0 0-1,18 8 0,3-4-49,1-4-11,0 3-1,-1 1-1,1-4-23,0 4-4,-5-4 0,1 4-1,3-4-11,-8 4 0,5-4 0,-5 0 0,4 0-81,-8-4-15,-9 4-4,13-4-784,-5 0-158</inkml:trace>
          <inkml:trace contextRef="#ctx0" brushRef="#br0" timeOffset="36500.1516">6774 2998 633,'0'0'56,"0"0"-44,0 0-12,5 12 0,-5-1 240,4 1 45,0 3 10,1-3 1,3 0-141,-3-1-29,-1 1-6,0-5 0,1 5-38,-1-1-7,-4-3-2,4 0 0,-4-8-13,0 0-2,0 0-1,0 0 0,0 0-1,0 0-1,0 0 0,0 0 0,0 0-6,5-8-1,-10-3 0,5-1 0,5 0-32,-5-3-8,0 0 0,0-1-8,0 1 0,0-4 0,4 7 0,0-3 0,1 3-13,-1 4-10,0-3-1,9 3-1,0 0-37,0 1-7,5 3-2,-1-4 0,5 8-13,-1-4-2,1 0-1,-5 1 0,1-1 14,-5 4 2,0 0 1,4 0 0,-4-4 28,0 8 6,-4-4 0,-9 0 1,0 0 71,0 0 15,0 11 2,0-11 1,0 4 30,0 4 5,-5 0 2,1-5 0,0 5-21,-5 0-4,0-4-1,5-1 0,0 1-30,-1 0-7,1 0 0,4 4-1,-9-4-27,1-1 0,3 5 0,-3 0 0,3 0 0,1 3 8,0 1-8,-5 3 0,9-3 0,0 3 0,0-3-14,4 3 5,1-7 9,-5-8 0,4 7 0,-4-7 0,0 0 16,0 0 8,9 8 1,-9-8 1,8 0-41,-8 0-8,9 0-1,0-4-1,-1 0 25,1 1 9,0-9 0,-1 4 0,-3 1 7,-1-5 2,-4 4 0,4 5 0,1-5 4,-1 0 1,0 0 0,-4 8 0,0 0 4,5-3 1,3-1 0,1 4 0,-9 0-11,9 4-1,4-1-1,-5 5 0,5-4-15,0 4 0,5-1 0,-5 1 0,4 4 0,-4-5 0,4 1-13,-4 0 4,5-4-144,-5 3-29,0-3-6,0 0-1000</inkml:trace>
          <inkml:trace contextRef="#ctx0" brushRef="#br0" timeOffset="37203.7593">7581 3018 518,'0'0'46,"-5"-4"-37,-3 0-9,8 4 0,-5-4 373,-3 4 73,-1-4 14,0 4 4,1 0-240,-1 4-48,0-4-10,-4 4-2,4-4-101,-4 0-21,5 8-4,-5-5-1,4 5-37,0 0 0,1 3-14,3-3 4,5 8 10,0-5 0,0 4 10,5 1-10,-1-5 0,0 5-8,1-5-1,3 5 0,5-8-5,0-1-1,0-3 0,5 0 0,-1-8-24,-4 0-5,5-3 0,-5-1-1,0-4 36,0-3 9,-5 3 0,5-7 0,-4 4-53,-5-5-9,1 1-2,-1-4 0,-4 4 0,0-4 0,-4 3 0,-1 1 0,1-4 51,-5 4 13,-4-4 0,0 3 0,5 1 0,-5-4 0,0 4 0,-5-1 0,5-3 49,0 4 12,0 0 3,0-1 0,0 9 0,4-1 0,1 5 0,3-1 0,-3 0 1,8 8 1,0 0 0,0 0 0,0 0-29,0 12-5,0-1-2,4 9 0,5 3-18,-1 0-3,1 8-1,4-4 0,0 3-8,4-3 0,1 4 9,4 0-9,-5-4 0,5 0 0,-1 4 0,-3-8 8,-5 0-31,0 0-5,0-4-2,4 1 0,0-1-143,1-4-29,-5 1-6,0-8-885</inkml:trace>
          <inkml:trace contextRef="#ctx0" brushRef="#br0" timeOffset="37295.4864">7780 2910 1036,'0'0'92,"0"0"-73,-4-4-19,4 4 0,0 0 224,0 0 40,0 0 9,0 11 2,0-3-118,0 8-23,4-5-5,5 8-1,-1-7-72,1 3-14,4 5-3,-4-5-1,-5 0-26,5 1-4,4-5-8,-5 5 11,5-1-43,0-3-8,0 3-1,0-7-1093</inkml:trace>
          <inkml:trace contextRef="#ctx0" brushRef="#br0" timeOffset="37423.7135">7875 2771 921,'0'0'82,"-8"0"-66,8 0-16,-9 0 0,9 0 208,0 0 39,0 0 7,0 0 2,0 0-209,0 0-47</inkml:trace>
          <inkml:trace contextRef="#ctx0" brushRef="#br0" timeOffset="37902.0509">8218 2941 1836,'0'0'81,"0"0"17,-5-8-78,1-4-20,0 5 0,4-1 0,-5 0 160,5 0 28,-8 1 5,3-1 2,-3 4-71,3 0-13,-3-3-3,3 3-1,-3 4-53,3 4-10,-3-1-3,8-3 0,-5 4-29,-3 8-12,-1-1 11,5 5-11,-1-1 0,5 1 0,-4-1-8,4 4 8,0 1-19,0-1 3,9 0 1,-5 0 0,5-3-1,-1-5-1,5 5 0,-4-5 0,0-3-3,8 0-1,0-4 0,1-4 0,3 0-34,1 0-6,-5-8-2,1 4 0,-1-4-134,-4 1-27,-4-5-6</inkml:trace>
          <inkml:trace contextRef="#ctx0" brushRef="#br0" timeOffset="38102.013">8343 2944 2185,'0'0'48,"0"0"9,0 0 3,0 0 2,0 0-50,0 0-12,0 0 0,0 0 0,13 0 100,0 0 18,5 0 3,-5 0 1,8 0-41,-3 0-8,3 0-1,1-3-1,-5 3-20,5 0-4,-5 0-1,5 0 0,-4 0-34,-1 0-12,-4 0 0,0 0 9,0 0-87,0 0-18,-13 0-3,13 0-1,0 0-138,-13 0-28</inkml:trace>
          <inkml:trace contextRef="#ctx0" brushRef="#br0" timeOffset="38321.8283">8447 2582 1036,'-8'-4'92,"3"4"-73,1-4-19,-5 4 0,1-3 194,3 3 35,-3-4 7,8 4 2,0 0-62,0 11-12,-5-3-2,10 7-1,-1-3-53,0 3-12,5 5-1,0 3-1,4 4-27,0 7-6,-5 1-1,5 0 0,0-4-28,0 3-7,0-3-1,0 0 0,-4-4-24,0-4 0,4 0 8,0 0-8,4-7-71,-4-1-16,5 1-3,-5-5-779,4 1-156</inkml:trace>
          <inkml:trace contextRef="#ctx0" brushRef="#br0" timeOffset="38490.7905">8695 2894 1944,'0'0'86,"0"0"18,0 0-84,0 0-20,0 0 0,4 12 0,-4-12 116,4 8 18,1 3 4,3 1 1,-3-1-82,3-3-16,5 3-3,-4-3-1,0 4-13,-1-5-4,5 1 0,0 0 0,0 0-214,-4-8-43,4 3-9</inkml:trace>
          <inkml:trace contextRef="#ctx0" brushRef="#br0" timeOffset="38785.8568">8946 2925 1094,'0'0'48,"0"0"11,0 0-47,0 0-12,0 0 0,-4 8 0,4-8 324,-9 8 64,5-1 12,4 5 2,0-12-298,4 11-60,0-3-12,5 7-3,0 1 0,-1-5 0,5 1 0,0 0 0,0-5-46,-4 5-10,0-4-1,-1-5-1,5 1 74,0 0 15,-4-4 4,4 0 0,0-4-52,0 4-12,-13 0 0,4-7 0,1-1 36,-1 0 4,-8-3 0,4 3 1,-5-4 1,1 1 0,-5-1 0,1 1 0,-1-1-30,-4 4-12,0-3 11,0 3-11,0 0 8,-4 1-8,-1-1 0,5 4 0,0-4-24,0 5-10,0 3-2,0 0-1,5-4-129,3 4-26,5 0-4,0 0-595,0 0-118</inkml:trace>
          <inkml:trace contextRef="#ctx0" brushRef="#br0" timeOffset="39068.7895">9154 3018 1267,'9'7'112,"-5"-3"-89,5 4-23,-5 0 0,5-5 176,-5 1 32,5 0 5,-1 0 2,-8-4-76,9 4-15,-5 0-4,1 0 0,-5-4-48,0 0-9,8 0-3,-8 0 0,9-4-16,0 4-3,-9 0-1,4-8 0,5 0-1,-5 1-1,0-5 0,1 0 0,-1 1-8,5-1-2,-5 1 0,0-1 0,5 1 0,-5-1-1,5 4 0,-5 1 0,1-1-3,-5 8-1,0 0 0,13 0 0,-13 0-7,8 4 0,5 0-1,-4 7 0,0 1-4,4 3-1,-5 1 0,1 3 0,0-4-10,4 1 0,-5-1 0,5 4 8,-8 1-8,8-5 0,-9-3-12,9 7 12,-4-8-122,-5 5-17,5-5-3,-1 5-1194</inkml:trace>
          <inkml:trace contextRef="#ctx0" brushRef="#br0" timeOffset="39236.6105">8937 2598 1324,'0'0'118,"0"0"-94,0 0-24,0 0 0,0 0 47,0 0 5,0 0 0,0 0 1</inkml:trace>
        </inkml:traceGroup>
        <inkml:traceGroup>
          <inkml:annotationXML>
            <emma:emma xmlns:emma="http://www.w3.org/2003/04/emma" version="1.0">
              <emma:interpretation id="{936B56AE-77AE-4BE6-8F0C-1DE33CFB6FB4}" emma:medium="tactile" emma:mode="ink">
                <msink:context xmlns:msink="http://schemas.microsoft.com/ink/2010/main" type="inkWord" rotatedBoundingBox="12184,6298 12878,6219 12910,6510 12217,6588"/>
              </emma:interpretation>
              <emma:one-of disjunction-type="recognition" id="oneOf23">
                <emma:interpretation id="interp113" emma:lang="en-AU" emma:confidence="0">
                  <emma:literal>as</emma:literal>
                </emma:interpretation>
                <emma:interpretation id="interp114" emma:lang="en-AU" emma:confidence="0">
                  <emma:literal>aS</emma:literal>
                </emma:interpretation>
                <emma:interpretation id="interp115" emma:lang="en-AU" emma:confidence="0">
                  <emma:literal>oy</emma:literal>
                </emma:interpretation>
                <emma:interpretation id="interp116" emma:lang="en-AU" emma:confidence="0">
                  <emma:literal>os</emma:literal>
                </emma:interpretation>
              </emma:one-of>
            </emma:emma>
          </inkml:annotationXML>
          <inkml:trace contextRef="#ctx0" brushRef="#br0" timeOffset="39864.8565">10836 2967 2350,'0'0'104,"0"-7"22,-4-9-101,-5 9-25,5-1 0,-1-4 0,-3 1 123,-1-1 19,0 5 4,1-5 1,-1 8-67,-4-4-12,0 1-4,4-1 0,-4 8-51,5-4-13,-1 4 0,0 4 0,1-4 0,-1 8 0,5-1 0,-5 1 0,9 4 0,-4 3 0,-1 1 0,5 3 0,0 0 0,0-4 0,0 1 0,9-1 0,-9 5 0,9-5 0,-5 0 0,5-3 0,-1 0 0,-3-5 0,3 1 0,-8-8 0,9 4 0,0-4 0,-9 0 0,8 0 0,1-8 0,4 4 0,-4 0 0,-1-3 0,-3-5 0,3-3 0,1-1 0,0 1 0,-5-4 0,5 7 0,-5-7 0,5 7 0,-5 5 0,5-1-15,-9 0 3,8 0 1,-3 5 11,-1 3 16,5 0-4,-1 3-1,1 1-11,-5 0-16,9 4 4,0 0 1,0 3-15,5-3-3,-1-1-1,0 1 0,-8-4-125,8 4-25,1-4-4,3-4-582,-3 0-116</inkml:trace>
          <inkml:trace contextRef="#ctx0" brushRef="#br0" timeOffset="40147.3541">11265 2863 1404,'0'0'62,"0"0"13,-4-7-60,-1-1-15,-3 0 0,3 1 0,-8-5 168,9 4 30,-9-3 6,4-1 2,-4 5-62,5 3-13,-5-4-3,0 4 0,0 0-41,0 0-9,0 1-2,4 3 0,0 3-60,9-3-16,-8 4 0,8-4 0,4 8 0,0 7 0,5-3 0,0-1 0,4 1-48,0 3-13,4 1-3,5-1 0,-1 1 52,-3-5 12,3 1 0,1-1 0,-5 1 0,1 0 0,-5-1 0,0-3 0,0-1 22,0 1 7,-5-4 2,-8-4 0,0 0 1,0 0 1,0 0 0,0 0 0,0 0 25,-4 12 5,-5-5 1,-4 1 0,-4-4-52,0 4-12,-5-1 0,-4-3 0,0 4 0,0-8 0,0 4 0,0-4 0,4 0-114,5 0-26,-5-4-4</inkml:trace>
        </inkml:traceGroup>
        <inkml:traceGroup>
          <inkml:annotationXML>
            <emma:emma xmlns:emma="http://www.w3.org/2003/04/emma" version="1.0">
              <emma:interpretation id="{08668316-5559-4591-A8D7-E6D1CCE31C6D}" emma:medium="tactile" emma:mode="ink">
                <msink:context xmlns:msink="http://schemas.microsoft.com/ink/2010/main" type="inkWord" rotatedBoundingBox="14087,6105 15412,6134 15404,6469 14080,6440"/>
              </emma:interpretation>
              <emma:one-of disjunction-type="recognition" id="oneOf24">
                <emma:interpretation id="interp117" emma:lang="en-AU" emma:confidence="0">
                  <emma:literal>sum</emma:literal>
                </emma:interpretation>
                <emma:interpretation id="interp118" emma:lang="en-AU" emma:confidence="0">
                  <emma:literal>such</emma:literal>
                </emma:interpretation>
                <emma:interpretation id="interp119" emma:lang="en-AU" emma:confidence="0">
                  <emma:literal>Sum</emma:literal>
                </emma:interpretation>
                <emma:interpretation id="interp120" emma:lang="en-AU" emma:confidence="0">
                  <emma:literal>sunn</emma:literal>
                </emma:interpretation>
                <emma:interpretation id="interp121" emma:lang="en-AU" emma:confidence="0">
                  <emma:literal>sun</emma:literal>
                </emma:interpretation>
              </emma:one-of>
            </emma:emma>
          </inkml:annotationXML>
          <inkml:trace contextRef="#ctx0" brushRef="#br0" timeOffset="40766.7786">12826 2686 1976,'0'0'88,"-5"-4"17,5-3-84,0-1-21,0 8 0,-4-4 0,-5-4 168,5 1 30,4 7 6,-4-4 0,-5-4-84,0 0-18,1 5-3,-1-1-1,-4 4-48,4 0-10,-4 4-1,5-1-1,-5 1-26,4 4-12,0 0 10,0-1-10,5 5 0,-5-4 0,5-1-13,0 5 4,-1-1-11,1-3-1,4 4-1,4-1 0,-4 1 8,5-4 2,-5 3 0,4-3 0,-4-8 12,9 11-9,-1-3 9,1 0-8,-4-1 8,3 1 0,-8-8 0,5 8 0,-5-8 0,8 8 0,-8-8 0,0 0 0,0 0 0,5 7 0,-5-7 0,0 12 8,0-1-8,-5 1 0,1 0 8,-5-1-8,-4-3 0,4 0 9,1-1-9,-5 1 0,0 0 8,0-4-8,-5-1 0,5 1 0,0 0-9,0-4-6,5-4-1,-5 0 0,4 1-28,0-5-7,5 0-1,4 0 0,4-3-130,1 3-26,3-3-6,5-1-501,-4 0-100</inkml:trace>
          <inkml:trace contextRef="#ctx0" brushRef="#br0" timeOffset="41016.6043">12951 2713 1036,'0'0'92,"0"0"-73,5 12-19,-5-12 0,0 0 248,0 0 45,0 7 10,0 9 1,0-5-128,0 1-27,0 0-5,0 3 0,4 0-64,0 1-13,5 3-3,-5-4 0,5 1-51,-5-1-13,-4-3 0,9 3 0,0-7 0,-1 0 0,-3-1 0,-5-7 0,8 4 0,1 0 0,0-4 0,-1 0 0,1-8 0,0 1 0,-5-1 0,0-4 0,1 5 0,-1-5 0,0 1 0,-4-5 0,5 1 0,-5-5 0,0 5 0,4 3 0,-8-3 0,4 4 0,-5-1 0,5 0 0,0 5 54,0 7 8,0 0 2,0 0 0,0 0-52,0 0-12,0 0 0,5 11 0,-1-3 0,0 7 0,1 5 0,-1-5 0,0 0 0,5 1 0,0 3 0,4-3 0,-5-5-100,1-3-22,4 3-5,-4-3-1,4 0-117,-5-4-24</inkml:trace>
          <inkml:trace contextRef="#ctx0" brushRef="#br0" timeOffset="41455.0173">13302 2767 691,'0'0'61,"0"0"-49,0 0-12,0 0 0,0 0 301,0 0 58,0 0 11,9 8 2,-5 3-204,1 1-42,-1-1-8,0 1-2,1 3-69,-1-3-15,0 3-2,1-3-1,-1 0-11,0-1-2,1 1-1,-1-1 0,0 1 5,-4-4 0,0 3 1,0-11 0,0 0 11,0 0 3,5 8 0,-5-8 0,0 0-11,0 0-3,13-8 0,-5 0 0,1 1-4,-5-5-1,1-7 0,3 0 0,-3-1-1,3-3-1,1 0 0,0 0 0,4 0 0,0 0 0,-5 0 0,1 3 0,0 9 18,-1-1 4,-3 8 1,3-3 0,-8 7-19,0 0-4,5 7-1,-1 1 0,0 0-1,5 7 0,-5-3 0,5 7 0,-5 0-12,1 1 8,3-1-8,1-4 0,0 1 0,-5-5 0,5 1 0,-5-1 0,9-3 0,-4 4 0,-1-9 0,1 1 0,-5 0 0,5-4 0,-5-4 0,5 4 0,-5-7 0,1-1 0,-1-4 0,5 1 0,-1 3 0,-3-4 0,3 5 0,1-5 9,0 4-9,-5 1 0,5-1 0,-5 4 0,5 0 0,0 4 0,-1 0 0,1 4 0,4 4-9,-4 0-4,4-1-1,-5 1 0,10 0-164,-5-1-33</inkml:trace>
        </inkml:traceGroup>
        <inkml:traceGroup>
          <inkml:annotationXML>
            <emma:emma xmlns:emma="http://www.w3.org/2003/04/emma" version="1.0">
              <emma:interpretation id="{3938CC11-48C0-43DD-A40E-403332684B53}" emma:medium="tactile" emma:mode="ink">
                <msink:context xmlns:msink="http://schemas.microsoft.com/ink/2010/main" type="inkWord" rotatedBoundingBox="16057,6676 16147,5895 16591,5946 16500,6727"/>
              </emma:interpretation>
              <emma:one-of disjunction-type="recognition" id="oneOf25">
                <emma:interpretation id="interp122" emma:lang="en-AU" emma:confidence="0">
                  <emma:literal>of</emma:literal>
                </emma:interpretation>
                <emma:interpretation id="interp123" emma:lang="en-AU" emma:confidence="0">
                  <emma:literal>off</emma:literal>
                </emma:interpretation>
                <emma:interpretation id="interp124" emma:lang="en-AU" emma:confidence="0">
                  <emma:literal>Of</emma:literal>
                </emma:interpretation>
                <emma:interpretation id="interp125" emma:lang="en-AU" emma:confidence="0">
                  <emma:literal>ot</emma:literal>
                </emma:interpretation>
                <emma:interpretation id="interp126" emma:lang="en-AU" emma:confidence="0">
                  <emma:literal>of.</emma:literal>
                </emma:interpretation>
              </emma:one-of>
            </emma:emma>
          </inkml:annotationXML>
          <inkml:trace contextRef="#ctx0" brushRef="#br0" timeOffset="42149.0706">14624 2829 1843,'0'0'164,"0"0"-132,0 0-32,0 0 0,0 0 165,-8 7 27,-1 1 4,0 0 2,5 3-98,-5 1-19,9 0-4,-4-1-1,4 5-56,0-1-12,4 0-8,5 1 9,-5-5-9,5-3 0,-5 0 0,5-1-11,0-3 11,-9-4 0,0 0 0,8 4 0,1-4 12,-9 0 5,0 0 1,9-4 0,-5-3 7,5-1 2,-9 0 0,0 0 0,0-3-7,-5 3-2,5-3 0,-4-1 0,-5 1-18,1-1 0,3 4 0,-3-3 0,-1-1 0,-4 1-12,4-1 1,1 4 1,-1 1 10,0-1 0,1 4-9,3-4 9,1 4-8,4 4 8,0 0-10,0 0 10,0 0-32,0 0 0,4-7 0,-4 7 0,9 0 46,4 0 9,-4 0 1,-1 0 1,5 0-25,0 0 0,0 0 8,0 0-8,0 0 11,0-4 0,0-4 0,0 4 0,5-3 1,-5-1 1,0 0 0,0-3 0,0-1-5,-4 1-8,-1-1 11,1 0-11,0 1 8,-1-1-8,1-3 0,-5 3 0,-4 1 0,5-1 0,-5 1 0,4-5 0,-4 1 0,0-1 0,0 5 0,-4-5 0,-1 1 0,1 0 0,-5-1 0,5-3 0,0 4 8,-1 3-8,1 0 0,0 5 0,-1-1 12,5 8-2,0 0 0,0 0 0,0 0 2,0 0 1,0 12 0,0 7 0,0-4-13,0 8 0,9 8 8,-5 4-8,1 0 0,-1 3 0,0 4 8,1 9-8,-1-1-15,0 0-5,1-4-2,-1 4 0,0-8 37,5 1 7,-5-1 2,5-3 0,0-8-128,-1-1-24,1 1-6,0-4-732,-1-4-146</inkml:trace>
          <inkml:trace contextRef="#ctx0" brushRef="#br0" timeOffset="42303.8095">14754 3025 864,'0'0'76,"0"0"-60,-4-7-16,0-1 0,-1-4 315,5 12 60,0 0 12,0 0 2,0 0-192,13-4-38,1 1-8,-1-1-2,0 4-77,4 0-15,0 0-3,5 0-1,0-4-31,4 4-6,-5 0-2,5 0 0,-8 4-169,3-4-33</inkml:trace>
        </inkml:traceGroup>
        <inkml:traceGroup>
          <inkml:annotationXML>
            <emma:emma xmlns:emma="http://www.w3.org/2003/04/emma" version="1.0">
              <emma:interpretation id="{7E02B370-E466-4BCD-AF23-52CEB3A32D95}" emma:medium="tactile" emma:mode="ink">
                <msink:context xmlns:msink="http://schemas.microsoft.com/ink/2010/main" type="inkWord" rotatedBoundingBox="17548,5894 17835,6480 17386,6700 17099,6113"/>
              </emma:interpretation>
              <emma:one-of disjunction-type="recognition" id="oneOf26">
                <emma:interpretation id="interp127" emma:lang="en-AU" emma:confidence="0">
                  <emma:literal>4</emma:literal>
                </emma:interpretation>
                <emma:interpretation id="interp128" emma:lang="en-AU" emma:confidence="0">
                  <emma:literal>5</emma:literal>
                </emma:interpretation>
                <emma:interpretation id="interp129" emma:lang="en-AU" emma:confidence="0">
                  <emma:literal>x</emma:literal>
                </emma:interpretation>
                <emma:interpretation id="interp130" emma:lang="en-AU" emma:confidence="0">
                  <emma:literal>~</emma:literal>
                </emma:interpretation>
                <emma:interpretation id="interp131" emma:lang="en-AU" emma:confidence="0">
                  <emma:literal>D</emma:literal>
                </emma:interpretation>
              </emma:one-of>
            </emma:emma>
          </inkml:annotationXML>
          <inkml:trace contextRef="#ctx0" brushRef="#br0" timeOffset="43587.4832">15934 2459 748,'0'0'67,"0"0"-54,0-8-13,4 4 0,0-3 303,-4 7 57,0 0 12,0 0 3,0 0-166,0 0-33,0 0-6,0 0-2,0 0-78,0 0-16,0 0-3,0 0-1,0 0-38,0 0-7,0 11-1,-4 5-1,4-5-15,-4 5-8,-1 3 10,-3 4-10,-1 4 0,0 0 0,1 4 0,-5-4-10,4 0-20,-4 3-4,0 5-1,-4-8 0,4 0-14,-5-4-3,5 0-1,0 0 0,0-7 7,0-1 2,0-3 0,4-1 0,5 1 24,0-8 6,-5 4 1,9-8 0,0 0 13,0 0 12,0 0-3,0 0 0,0 0 17,0 0 3,0 0 1,0 0 0,0 0 0,0 0 0,13-4 0,0 0 0,-13 4 1,17-4 0,5 0 0,0 4 0,0 0-4,-1-4-1,5 4 0,0-4 0,-4 4-11,4-3-3,-4-1 0,4 0 0,-5 4-12,5-4 8,-4 0-8,4 0 0,-9 4 0,5-4 0,0 1 0,-5-1 0,-4 0-28,0 4-4,0-4-2,0 4 0,-4-4-126,-1 0-24,-8 4-6,0 0-906</inkml:trace>
          <inkml:trace contextRef="#ctx0" brushRef="#br0" timeOffset="43838.5743">15743 2532 1497,'-5'4'66,"5"-4"14,0 0-64,0 0-16,0 0 0,0 0 0,0 0 224,0 0 40,13 0 9,5 0 2,-18 0-118,26 4-23,-4 0-5,4 3-1,-5 5-68,5-1-13,-4 5-3,4-1-1,-4 5-18,-1 3-3,-3 4-1,3 0 0,1 0-21,-5 0 9,-4-4-9,0 4 0,-4 3 0,0-3 0,-1 0 0,-3 0 0,-5 0-25,0 0-12,0 0-3,0-4 0,0 1-130,-5-5-26,5-4-6</inkml:trace>
        </inkml:traceGroup>
        <inkml:traceGroup>
          <inkml:annotationXML>
            <emma:emma xmlns:emma="http://www.w3.org/2003/04/emma" version="1.0">
              <emma:interpretation id="{E72D334B-CA51-4118-BEB7-45193678980A}" emma:medium="tactile" emma:mode="ink">
                <msink:context xmlns:msink="http://schemas.microsoft.com/ink/2010/main" type="inkWord" rotatedBoundingBox="18397,5955 18971,6190 18811,6582 18237,6348"/>
              </emma:interpretation>
              <emma:one-of disjunction-type="recognition" id="oneOf27">
                <emma:interpretation id="interp132" emma:lang="en-AU" emma:confidence="0">
                  <emma:literal>in</emma:literal>
                </emma:interpretation>
                <emma:interpretation id="interp133" emma:lang="en-AU" emma:confidence="0">
                  <emma:literal>ins</emma:literal>
                </emma:interpretation>
                <emma:interpretation id="interp134" emma:lang="en-AU" emma:confidence="0">
                  <emma:literal>inn</emma:literal>
                </emma:interpretation>
                <emma:interpretation id="interp135" emma:lang="en-AU" emma:confidence="0">
                  <emma:literal>ink</emma:literal>
                </emma:interpretation>
                <emma:interpretation id="interp136" emma:lang="en-AU" emma:confidence="0">
                  <emma:literal>in.</emma:literal>
                </emma:interpretation>
              </emma:one-of>
            </emma:emma>
          </inkml:annotationXML>
          <inkml:trace contextRef="#ctx0" brushRef="#br0" timeOffset="44641.079">16796 2605 1382,'0'0'61,"4"-11"13,5-1-59,0 1-15,-1-5 0,6 1 0,3 3 97,0 1 17,5-1 3,0 1-849</inkml:trace>
          <inkml:trace contextRef="#ctx0" brushRef="#br0" timeOffset="44206.6878">16892 2802 1036,'0'0'92,"0"0"-73,-5-8-19,1 0 0,4 1 222,0 7 41,0 0 8,0 0 1,0-12-78,0 12-16,0 0-3,0 0-1,0 0-80,0 0-16,0 0-3,0 0-1,4 16-46,-4-5-10,5 8-2,-5-3 0,4-1-16,-4 1-12,4 3 1,1-4 1,3 5-42,-3-9-9,3 1-2,1-1 0,0-3-196,-5 0-39,-4-8-8,0 0-2</inkml:trace>
          <inkml:trace contextRef="#ctx0" brushRef="#br0" timeOffset="44497.2231">17026 2786 1209,'0'0'108,"0"0"-87,4 4-21,1-4 0,-1 0 202,0 4 36,1-4 7,-1 8 2,5-4-98,-1-1-19,-8 5-4,5 0-1,8-4-62,-9 3-13,-4-7-2,4 12-1,1-4-28,-5-8-6,0 0-1,0 0 0,0 0-12,8 4 8,-8-4-8,0 0 0,0 0 19,0 0-3,9 0 0,-9 0 0,0 0 0,9-4 0,-5-4 0,5-4 0,-1 1 0,-3 3 0,3-3 0,-3-1 0,3 4 3,1 1 0,0-1 0,-5 4 0,9 0-10,-13 4-1,0 0-8,13 0 12,-4 0-12,4 4 0,-5 8 0,1-5 0,0 5 0,-1-1 0,5 1 0,-4 3-10,0-3-29,-5 3-5,5-3-2,-1 0 0,1-5-189,-5 5-37</inkml:trace>
        </inkml:traceGroup>
        <inkml:traceGroup>
          <inkml:annotationXML>
            <emma:emma xmlns:emma="http://www.w3.org/2003/04/emma" version="1.0">
              <emma:interpretation id="{638EF581-9B8F-4808-AD95-0B8E00E5D313}" emma:medium="tactile" emma:mode="ink">
                <msink:context xmlns:msink="http://schemas.microsoft.com/ink/2010/main" type="inkWord" rotatedBoundingBox="19280,6261 19604,6205 19634,6376 19310,6431"/>
              </emma:interpretation>
              <emma:one-of disjunction-type="recognition" id="oneOf28">
                <emma:interpretation id="interp137" emma:lang="en-AU" emma:confidence="0">
                  <emma:literal>a</emma:literal>
                </emma:interpretation>
                <emma:interpretation id="interp138" emma:lang="en-AU" emma:confidence="0">
                  <emma:literal>A</emma:literal>
                </emma:interpretation>
                <emma:interpretation id="interp139" emma:lang="en-AU" emma:confidence="0">
                  <emma:literal>^</emma:literal>
                </emma:interpretation>
                <emma:interpretation id="interp140" emma:lang="en-AU" emma:confidence="0">
                  <emma:literal>d</emma:literal>
                </emma:interpretation>
                <emma:interpretation id="interp141" emma:lang="en-AU" emma:confidence="0">
                  <emma:literal>s</emma:literal>
                </emma:interpretation>
              </emma:one-of>
            </emma:emma>
          </inkml:annotationXML>
          <inkml:trace contextRef="#ctx0" brushRef="#br0" timeOffset="45039.3344">17980 2813 633,'-9'-4'56,"5"1"-44,-1-5-12,1 0 0,-5 1 444,5 3 88,0-4 16,-1 0 4,-3-3-352,-1 7-70,0 0-14,9 4-4,0 0-71,-8 0-14,-10 4-3,5 0-1,4 0-15,1 3-8,-10 5 8,5 3-8,0-3 15,5-1-2,3 1 0,-3-1 0,-10 1-31,14 0-6,4-12-2,-4 7 0,-5 1-2,9 0-1,0-8 0,9 4 0,-9-4 8,0 0 1,8 0 1,10 0 0,-1-8 11,-8 0 8,-9 0-12,8 1 12,5-1-8,-4-4 8,0 5 0,-5-5 0,-4 1 0,9-5 0,-5 5 0,5 3 0,0 0 12,-9 8 4,0 0 0,0 0 0,0 0 12,0 0 4,13 0 0,0 4 0,0 4-11,0 0-1,-5-1-1,10 5 0,-1 3-19,0 1 0,-8-5 0,4 1-9,9-1-136,-1 1-27,1-4-6</inkml:trace>
        </inkml:traceGroup>
        <inkml:traceGroup>
          <inkml:annotationXML>
            <emma:emma xmlns:emma="http://www.w3.org/2003/04/emma" version="1.0">
              <emma:interpretation id="{268C3719-F842-4B90-B9E0-247945896851}" emma:medium="tactile" emma:mode="ink">
                <msink:context xmlns:msink="http://schemas.microsoft.com/ink/2010/main" type="inkWord" rotatedBoundingBox="20552,5864 20663,6447 20286,6519 20176,5935"/>
              </emma:interpretation>
              <emma:one-of disjunction-type="recognition" id="oneOf29">
                <emma:interpretation id="interp142" emma:lang="en-AU" emma:confidence="0">
                  <emma:literal>A</emma:literal>
                </emma:interpretation>
                <emma:interpretation id="interp143" emma:lang="en-AU" emma:confidence="0">
                  <emma:literal>I</emma:literal>
                </emma:interpretation>
                <emma:interpretation id="interp144" emma:lang="en-AU" emma:confidence="0">
                  <emma:literal>a</emma:literal>
                </emma:interpretation>
                <emma:interpretation id="interp145" emma:lang="en-AU" emma:confidence="0">
                  <emma:literal>d</emma:literal>
                </emma:interpretation>
                <emma:interpretation id="interp146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45691.2832">18721 2925 2192,'17'8'48,"-17"-8"11,0 0 1,0 0 1,4 8-49,-4-8-12,5 7 0,-1 1 0,5-4 126,-1 3 22,10-3 5,-5 0 1,4 0-70,5 0-15,8-4-2,-4 0-1,0 4-66,-4-4 0,4 0-11,9-8-867,-1 0-174</inkml:trace>
          <inkml:trace contextRef="#ctx0" brushRef="#br0" timeOffset="45317.3621">18868 2440 864,'0'0'76,"0"0"-60,0 0-16,-4-4 0,-9 4 387,4 0 74,9 0 15,0 0 4,-13 7-292,4 9-59,5-1-11,0 8-2,-1-3-77,1 7-15,-9 7-4,4 5 0,1-1-20,3 1 0,-8-1-12,5-3 4,8 0-3,-5-4 0,1-8 0,0 0 0,-1-8-140,5-3-28,0-1-5,0-11-597,0 0-119</inkml:trace>
          <inkml:trace contextRef="#ctx0" brushRef="#br0" timeOffset="45523.0766">18781 2521 1764,'-13'-27'78,"5"15"16,3 0-75,1 1-19,4-5 0,0 9 0,-4-1 171,4 8 30,4-4 7,-4 4 0,0 0-72,0 0-14,9 0-3,4 4-1,13 8-59,-9-1-12,0 5-3,5 3 0,8 8-12,-8 4-2,-9-4-1,5 3 0,-5 1-29,4-4 0,-4 0 0,0 0 0,-9 0 0,9-4 8,9 0-8,-5 0 0,-12-3-106,8-1-24,0 0-5,0-3-1,-5-5-106,-3 1-22,-5-12-4,4 23 0</inkml:trace>
        </inkml:traceGroup>
        <inkml:traceGroup>
          <inkml:annotationXML>
            <emma:emma xmlns:emma="http://www.w3.org/2003/04/emma" version="1.0">
              <emma:interpretation id="{382C3B73-E414-4088-8C5E-BF5DE0AE634F}" emma:medium="tactile" emma:mode="ink">
                <msink:context xmlns:msink="http://schemas.microsoft.com/ink/2010/main" type="inkWord" rotatedBoundingBox="21181,6281 21291,5981 21565,6081 21455,6382"/>
              </emma:interpretation>
              <emma:one-of disjunction-type="recognition" id="oneOf30">
                <emma:interpretation id="interp147" emma:lang="en-AU" emma:confidence="0">
                  <emma:literal>=</emma:literal>
                </emma:interpretation>
                <emma:interpretation id="interp148" emma:lang="en-AU" emma:confidence="0">
                  <emma:literal>#</emma:literal>
                </emma:interpretation>
                <emma:interpretation id="interp149" emma:lang="en-AU" emma:confidence="0">
                  <emma:literal>c</emma:literal>
                </emma:interpretation>
                <emma:interpretation id="interp150" emma:lang="en-AU" emma:confidence="0">
                  <emma:literal>E</emma:literal>
                </emma:interpretation>
                <emma:interpretation id="interp151" emma:lang="en-AU" emma:confidence="0">
                  <emma:literal>C</emma:literal>
                </emma:interpretation>
              </emma:one-of>
            </emma:emma>
          </inkml:annotationXML>
          <inkml:trace contextRef="#ctx0" brushRef="#br0" timeOffset="46183.8346">19653 2794 1612,'0'0'72,"0"0"14,0 0-69,0 0-17,0 0 0,0 0 0,0 0 247,8 8 45,10-8 10,-5 0 2,4-4-172,5 4-33,-5-4-7,9 4-2,0-4-40,-4 0-8,-1 1-2,1 3 0,0-4-159,-1 0-32,6 0-6,-6 0-1095</inkml:trace>
          <inkml:trace contextRef="#ctx0" brushRef="#br0" timeOffset="46015.2869">19700 2617 1612,'0'0'72,"0"0"14,0 0-69,0 0-17,0 0 0,5-8 0,-1 0 208,5 1 37,4-1 8,0 4 2,0-4-112,0 1-23,4-1-4,0 4 0,1 4-83,-5 0-16,4-4-3,-4 4-1,4 0-13,-4 0-16,-4 0 3,4 4 1,-13-4-200,4 8-39</inkml:trace>
        </inkml:traceGroup>
        <inkml:traceGroup>
          <inkml:annotationXML>
            <emma:emma xmlns:emma="http://www.w3.org/2003/04/emma" version="1.0">
              <emma:interpretation id="{33C48B24-10E1-4C43-88CD-A30B3AC51D5B}" emma:medium="tactile" emma:mode="ink">
                <msink:context xmlns:msink="http://schemas.microsoft.com/ink/2010/main" type="inkWord" rotatedBoundingBox="21940,5861 22789,5843 22800,6321 21951,6339"/>
              </emma:interpretation>
              <emma:one-of disjunction-type="recognition" id="oneOf31">
                <emma:interpretation id="interp152" emma:lang="en-AU" emma:confidence="0">
                  <emma:literal>180</emma:literal>
                </emma:interpretation>
                <emma:interpretation id="interp153" emma:lang="en-AU" emma:confidence="0">
                  <emma:literal>180.</emma:literal>
                </emma:interpretation>
                <emma:interpretation id="interp154" emma:lang="en-AU" emma:confidence="0">
                  <emma:literal>180'</emma:literal>
                </emma:interpretation>
                <emma:interpretation id="interp155" emma:lang="en-AU" emma:confidence="0">
                  <emma:literal>'so</emma:literal>
                </emma:interpretation>
                <emma:interpretation id="interp156" emma:lang="en-AU" emma:confidence="0">
                  <emma:literal>1800</emma:literal>
                </emma:interpretation>
              </emma:one-of>
            </emma:emma>
          </inkml:annotationXML>
          <inkml:trace contextRef="#ctx0" brushRef="#br0" timeOffset="46709.8511">20398 2517 864,'0'0'38,"0"0"8,0 0-37,0 0-9,0 0 0,0 0 0,0 0 363,0 0 70,5 7 15,-1 1 2,5 4-287,-5-1-58,0 5-11,1 3-2,-1 4-56,5 0-12,-5 0-1,5-4-1,-1 1-22,-3-1 0,3 4 0,5-7 0,0-5-145,0 1-24,0-1-5,0-3-933</inkml:trace>
          <inkml:trace contextRef="#ctx0" brushRef="#br0" timeOffset="47315.1273">20758 2574 2728,'0'0'60,"0"0"13,0-7 3,-4-5 0,-1 4-61,1-3-15,4 3 0,-9-3 0,5 3 61,-5-4 10,5 5 1,-9-1 1,4 4-50,-4 0-11,0 0-1,5 8-1,-5 0-10,0 4 0,4 0 0,-4-1 0,0 1 0,9 4-9,-5-1 9,5 1-10,-1-1 10,1-3-8,4-8 8,9 8-8,-5 3 8,0 1 0,5-1-9,0-3 9,-1 4 0,5-5 0,0 1 0,0 0 0,-4-4 0,4 7 0,-4 1 0,4-5 0,0 1 0,-5 0 0,1 3 0,-5 1 0,1-1 0,-1 1 0,-4-4 0,0 7 0,4-3 0,-4-1 0,0 1 0,-4-5 0,0 5 0,4-12-9,-5 8 9,1-1 0,4-7-12,0 0 4,-9 4 8,9-4-13,-8 4 13,8-4 0,0 0 0,-5-8 0,1-3 8,0-1-8,4-3 12,0 0-12,0-5 13,4 5-4,0-1-1,5 1 0,-5-4-8,9 3 0,-4 1 0,0 0 0,-1-5 0,1 5 0,4-1 0,-4 5 0,4-1 0,-5 1 0,5-5 9,0 9-9,0-5 13,0 4-1,-8 5-1,3-1 0,5-4 19,-8 4 4,-5 4 1,0 0 0,0 0-18,0 0-3,8 4-1,-8-4 0,5 8-5,-5 3 0,4 1-8,0 3 12,1-3-12,-1 3 0,-4 1 0,4-1 0,1 0 0,-5 5 0,4-1 0,-4 0 0,4-3-14,5-5 4,-5 8 1,1-7 0,-1 3 9,1-7 0,-1 0 0,5 0 0,-9-8-12,4 7 4,-4-7 0,0 0 0,0 0 8,9 0 0,4-7 0,-5 3 0,1-4 8,0 0 3,-1 1 1,5-1 0,0-8 4,-8 5 0,3-5 1,1 5 0,-5-8 15,1-1 4,-1 1 0,-4 0 0,0 0-20,0 3-3,0-3-1,-4 0 0,-1 3-4,1 5 0,-5-9-8,1 9 12,-5-5-12,0 5 9,4 3-9,-4 4 8,0-3-17,4 7-4,-8-4-1,4 8 0,0-4-30,0 3-7,4 1-1,5 4 0,-5 0-119,9-8-24,0 7-5,0 5-643,0-4-129</inkml:trace>
          <inkml:trace contextRef="#ctx0" brushRef="#br0" timeOffset="47735.2198">21174 2405 2091,'0'0'92,"0"0"20,0 0-89,0-8-23,0 1 0,0 7 0,0 0 144,0 0 24,-4-4 4,4 4 2,0 0-114,0 0-22,0 0-5,0 0-1,0 0-32,0 0 0,0 0 0,0 0 0,9 11 0,-5-3 0,-4-8 0,9 11 0,-9-11 0,8 4 0,-8-4 0,0 0 0,9 8 49,-9-8 3,0 0 1,13-4 0,-4 0-1,-5 0 0,-4 4 0,4-7 0,1-1-23,-5 0-5,0-3 0,0 3-1,-5 0-23,1 5 0,0-1 0,-5 0 0,5 4-66,-5 0-18,5 0-3,-5 4-1,0 0-180,1 7-36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9:21.16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C4900C-F390-444E-8749-FD4EC15D8820}" emma:medium="tactile" emma:mode="ink">
          <msink:context xmlns:msink="http://schemas.microsoft.com/ink/2010/main" type="writingRegion" rotatedBoundingBox="12410,10096 30231,9396 30268,10359 12448,11058"/>
        </emma:interpretation>
      </emma:emma>
    </inkml:annotationXML>
    <inkml:traceGroup>
      <inkml:annotationXML>
        <emma:emma xmlns:emma="http://www.w3.org/2003/04/emma" version="1.0">
          <emma:interpretation id="{955C8CD4-05BB-4AEB-8009-C11B87E1E592}" emma:medium="tactile" emma:mode="ink">
            <msink:context xmlns:msink="http://schemas.microsoft.com/ink/2010/main" type="paragraph" rotatedBoundingBox="12410,10096 30231,9396 30268,10359 12448,11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EEA788-EA75-46E6-A727-882E32CED80F}" emma:medium="tactile" emma:mode="ink">
              <msink:context xmlns:msink="http://schemas.microsoft.com/ink/2010/main" type="line" rotatedBoundingBox="12410,10096 30231,9396 30268,10359 12448,11058"/>
            </emma:interpretation>
          </emma:emma>
        </inkml:annotationXML>
        <inkml:traceGroup>
          <inkml:annotationXML>
            <emma:emma xmlns:emma="http://www.w3.org/2003/04/emma" version="1.0">
              <emma:interpretation id="{15DDA87B-7D6B-4D38-A342-58DAB6DBA56F}" emma:medium="tactile" emma:mode="ink">
                <msink:context xmlns:msink="http://schemas.microsoft.com/ink/2010/main" type="inkWord" rotatedBoundingBox="12412,10164 14056,10100 14086,10888 12443,10952"/>
              </emma:interpretation>
              <emma:one-of disjunction-type="recognition" id="oneOf0">
                <emma:interpretation id="interp0" emma:lang="en-AU" emma:confidence="0">
                  <emma:literal>which</emma:literal>
                </emma:interpretation>
                <emma:interpretation id="interp1" emma:lang="en-AU" emma:confidence="0">
                  <emma:literal>Which</emma:literal>
                </emma:interpretation>
                <emma:interpretation id="interp2" emma:lang="en-AU" emma:confidence="0">
                  <emma:literal>whish</emma:literal>
                </emma:interpretation>
                <emma:interpretation id="interp3" emma:lang="en-AU" emma:confidence="0">
                  <emma:literal>whisk</emma:literal>
                </emma:interpretation>
                <emma:interpretation id="interp4" emma:lang="en-AU" emma:confidence="0">
                  <emma:literal>while</emma:literal>
                </emma:interpretation>
              </emma:one-of>
            </emma:emma>
          </inkml:annotationXML>
          <inkml:trace contextRef="#ctx0" brushRef="#br0">11214 6900 1612,'0'0'72,"0"0"14,0 0-69,0 0-17,-4 4 0,4-4 0,0 0 144,0 0 26,0 0 5,0 0 1,0 0-86,0 0-17,0 0-3,0 0-1,0 0-43,0 0-9,0 0-1,-5 12-1,5 0-6,0 0-1,5 0 0,-1-3 0,-4-1-8,5 4 0,-1 0 0,1 0 8,-1 0-8,1 0 0,-1 4 0,1-7 0,-5-1 0,5 0 0,-5-8 0,4 12 0,5-4-40,-9-8-3,0 0-1,0 0 0,0 0 44,9 0 12,-9 0 1,0 0 0,5-8-13,4 0-16,-4 0 3,-5 8 1,0 0 12,4-8-12,-4 8 12,0 0-12,9-8 12,0 3 0,-9 5 0,0 0-9,0 0 9,5 9 0,-1-1 0,5 4-8,-4 0 8,4 0 0,0-4 0,0 8 0,-4-3 11,4-1 4,5-4 1,-5 0 0,0 4 32,5-4 8,-5-8 0,0 0 1,-9 0-45,9-4-12,5 0 0,-5-4 0,0-4 32,0 0 5,0-5 1,-5 1 0,6 0-20,-6-4-4,-4 0-1,5-1 0,-5 1-13,0 0 0,0 0 0,0 3 0,0 5-105,0 0-21,4 0-4,-4 0-997</inkml:trace>
          <inkml:trace contextRef="#ctx0" brushRef="#br0" timeOffset="398.8134">11610 6540 288,'0'-25'12,"0"17"4,0 8-16,0 0 0,0 0 0,0 0 0,0 16 460,0-3 88,0 3 19,0-4 3,0 4-372,5 0-74,-1 5-16,1-1-2,4 0-50,-4 4-9,-1 1-3,-4 7 0,5-4-44,-1 1 0,5 7 0,0 9-10,0-5 10,-4-8 0,4 1 0,0-5 0,-4-4 0,4-7 0,-5-1 0,1-8 0,0 4-12,-5-12-1,0 0 0,0 0 0,0 0-11,4-8-3,1 0 0,-1-4 0,-4-1 15,5-7 4,-5 0 0,4 0 0,-4 0 8,5-5 0,-1 1 0,1 4-8,0 4 8,4-1 0,-9 5 0,4 0 0,1 0 0,-1 4 12,-4 8-2,0 0-1,9 0 11,1 0 1,-10 0 1,9 8 0,0 0 6,-5 4 2,5 4 0,-4 1 0,4-1-11,0 8-3,0 0 0,5-3 0,-10 3-16,6 0 10,-1-4-10,0 5 8,0-5-8,0-4 0,0 0-10,0 0 10,0-7-56,0 3-4,1-8-2,-1-4 0,0 0-198,0-4-39</inkml:trace>
          <inkml:trace contextRef="#ctx0" brushRef="#br0" timeOffset="557.7139">12061 6791 345,'0'0'31,"0"0"-31,0 0 0,-5 12 0,5-4 339,-4 0 61,4 8 13,4-4 3,-4 8-219,5-3-43,-1 3-9,6 0-1,-6 4-60,5 1-12,-4-1-3,4 0 0,0-4-41,0 1-8,-4-1-1,4-4-1,0 0-97,0-8-19,-4 0-4,-5-8-982</inkml:trace>
          <inkml:trace contextRef="#ctx0" brushRef="#br0" timeOffset="715.3031">12111 6730 1713,'0'0'76,"0"0"16,0 0-74,0 0-18,0 0 0,0 0 0,0 0 51,5 8 6,4-4 2,4 0 0,-4 4-59,5-8-14,0 0-2,-1 0 0,6-8-78,3 8-16,-3 0-3</inkml:trace>
          <inkml:trace contextRef="#ctx0" brushRef="#br0" timeOffset="942.5766">12411 6811 1623,'0'0'72,"0"0"15,0 0-70,0 0-17,0 0 0,0 0 0,-9 0 180,9 0 33,0 0 7,0 0 0,-9 0-73,0 0-15,-9 0-4,9 4 0,9-4-52,-14 0-12,1 4-1,-1 0-1,5 0-29,0 4-5,0 4-2,-1-4 0,6 8-40,-5 1-8,4 3-2,1 0 0,4 4 40,4-3 8,1 3 2,4-4 0,-9-4-42,9 5-8,0-9-1,0 4-1,5-8 26,0 0 0,-5 0 0,4-8 0,1 0-56,4 0-7,0-4-1,-4-4 0,0 0 0,-1-8 0,1 0 0,0-5-751,-5 1-150</inkml:trace>
          <inkml:trace contextRef="#ctx0" brushRef="#br0" timeOffset="1241.9857">12484 6366 2408,'-4'-13'53,"4"13"11,0 0 3,0 0 0,0 0-54,-5 5-13,5-5 0,-4 8 0,4 4 108,4 0 18,1 8 4,8 0 1,-3 1-56,-1 3-11,4 4-3,-8-4 0,4 13-27,0-1-6,-4 1 0,4-1-1,0 5-8,0-5-2,0 0 0,5 9 0,-10-5-8,5-7-1,0-1-8,1-3 12,-1-9-12,-5-4 0,5-4 0,-4-8 0,-5-4-18,0 0 3,9 0 1,0-8 0,0-4 5,-4 0 1,-5-4 0,4-1 0,1 5 8,-1 0 0,1 0 0,-5 0 0,5 4 0,4 0 0,-9 8 0,4 0 0,5 0 0,0 8 8,1 0-8,3 4 8,-4-4-8,0 0 0,5 0 0,0 4 0,-5 9-89,4-9-19,1 4-4</inkml:trace>
        </inkml:traceGroup>
        <inkml:traceGroup>
          <inkml:annotationXML>
            <emma:emma xmlns:emma="http://www.w3.org/2003/04/emma" version="1.0">
              <emma:interpretation id="{C2C53B68-FE76-40B8-884C-ADEA98E35F6B}" emma:medium="tactile" emma:mode="ink">
                <msink:context xmlns:msink="http://schemas.microsoft.com/ink/2010/main" type="inkWord" rotatedBoundingBox="15058,10324 15165,10847 14850,10912 14742,10389"/>
              </emma:interpretation>
              <emma:one-of disjunction-type="recognition" id="oneOf1">
                <emma:interpretation id="interp5" emma:lang="en-AU" emma:confidence="0">
                  <emma:literal>%</emma:literal>
                </emma:interpretation>
                <emma:interpretation id="interp6" emma:lang="en-AU" emma:confidence="0">
                  <emma:literal>B</emma:literal>
                </emma:interpretation>
                <emma:interpretation id="interp7" emma:lang="en-AU" emma:confidence="0">
                  <emma:literal>r</emma:literal>
                </emma:interpretation>
                <emma:interpretation id="interp8" emma:lang="en-AU" emma:confidence="0">
                  <emma:literal>R</emma:literal>
                </emma:interpretation>
                <emma:interpretation id="interp9" emma:lang="en-AU" emma:confidence="0">
                  <emma:literal>8</emma:literal>
                </emma:interpretation>
              </emma:one-of>
            </emma:emma>
          </inkml:annotationXML>
          <inkml:trace contextRef="#ctx0" brushRef="#br0" timeOffset="1597.1853">13568 6770 1497,'0'33'66,"0"-25"14,0-8-64,-5 4-16,5-4 0,-4 4 0,4 4 285,0 0 54,0 4 10,4 0 3,1 5-217,-1-1-43,6 8-9,-1 0-2,0 1-55,0 3-11,5 0-3,-5-4 0,4-3-28,-4-5-7,1-4-1,-1 0 0,0-4-220,0-4-44,9-12-8,-18 8-3</inkml:trace>
          <inkml:trace contextRef="#ctx0" brushRef="#br0" timeOffset="1958.5947">13568 6617 1555,'0'8'138,"0"-4"-110,0-4-28,0 0 0,0 0 92,0 0 14,14 4 2,-1-4 1,1 0-85,0 0-16,4-4-8,0 4 0,0 0-45,5 4-15,-5-4-4,-4 4 0,-5-4 0,5 8-1,4-4 0,0 4 0,0-4 53,-4 4 12,-5 0 0,5 0 0,-5-4 38,-9-4 8,0 13 2,0-13 0,0 0 55,0 0 11,-9 4 2,4 8 1,-9-4-41,5 0-8,0-4-1,0 0-1,-5 0 18,5 0 4,0 0 1,5 4 0,4-8-71,-9 4-18,9-4 0,0 0 0,-5 8 28,5-8 3,0 0 0,0 0 0,-5 8-17,5-8-3,-4 13-1,8-1 0,6-4 10,-1 4 3,0-4 0,0 4 0,5 0 9,-1-4 3,1 1 0,0 3 0,-5 0-5,4 0-1,-8 0 0,4 0 0,-4-8-29,4 8 0,-5 1 0,-4-1 0,5 8 0,-10-4 0,1 0 0,-5 0 0,4-3 0,-9-1 0,1 4 0,-6-8 0,1 4-91,5-8-24,-6 4-5,6-4-728,-1-4-147</inkml:trace>
        </inkml:traceGroup>
        <inkml:traceGroup>
          <inkml:annotationXML>
            <emma:emma xmlns:emma="http://www.w3.org/2003/04/emma" version="1.0">
              <emma:interpretation id="{C96B690E-3A61-484E-9B4D-FADED336A9AA}" emma:medium="tactile" emma:mode="ink">
                <msink:context xmlns:msink="http://schemas.microsoft.com/ink/2010/main" type="inkWord" rotatedBoundingBox="15590,10046 17912,9976 17935,10754 15614,10824"/>
              </emma:interpretation>
              <emma:one-of disjunction-type="recognition" id="oneOf2">
                <emma:interpretation id="interp10" emma:lang="en-AU" emma:confidence="0">
                  <emma:literal>rational</emma:literal>
                </emma:interpretation>
                <emma:interpretation id="interp11" emma:lang="en-AU" emma:confidence="0">
                  <emma:literal>national</emma:literal>
                </emma:interpretation>
                <emma:interpretation id="interp12" emma:lang="en-AU" emma:confidence="0">
                  <emma:literal>National</emma:literal>
                </emma:interpretation>
                <emma:interpretation id="interp13" emma:lang="en-AU" emma:confidence="0">
                  <emma:literal>Rational</emma:literal>
                </emma:interpretation>
                <emma:interpretation id="interp14" emma:lang="en-AU" emma:confidence="0">
                  <emma:literal>patronal</emma:literal>
                </emma:interpretation>
              </emma:one-of>
            </emma:emma>
          </inkml:annotationXML>
          <inkml:trace contextRef="#ctx0" brushRef="#br0" timeOffset="2667.7216">14401 6948 2358,'-14'29'104,"10"-25"22,4-4-101,0 0-25,0 0 0,0 0 0,0 0 103,0 0 15,0 0 3,0 0 1,4-12-49,-4 12-9,0 0-3,0 0 0,10 4-37,-1 0-7,0 8-1,-5-4-1,-8 0-5,4 0-1,4 4 0,1-8 0,-1 4-9,-4-8 0,0 0 0,0 0 8,0 0-8,0 0 0,0-12 0,0 0 0,5-4 0,0 0 0,-5-9 0,0 5 0,0-4 0,0 4 0,0-5 0,0 5 0,0 0 0,4 4 0,1-4 0,-1 7 0,5 1-49,-4-4-12,8 8-3,1 0 0,4 0 0,-4 0 0,4 4 0,0-4 0,10 4-40,-10-1-8,5-3-1,-5 4-1,0-4 24,0 4 5,-4 0 1,0 4 0,-5-4 68,0 4 16,-9 0 0,9 8 0,-9-8 91,0 0 16,0 0 3,5 12 1,-5-12 10,-5 12 3,5 1 0,-5-5 0,1 4-40,-1-4-8,-4 0-2,5 0 0,-5 4-33,-1-4-6,1 4-2,-4 1 0,8-1-21,-4 0-12,4 4 12,1 0-12,-1 0 0,1 1 0,4 3 0,0-4 0,0 4 0,4-8 0,1 5 0,-1-5 0,6 4 0,-6-8 0,5-8 0,0 4 0,0 0 0,-4-4 0,-5 0 0,14-4 0,-5-4 0,0 8 13,0-8-4,0-4-1,0-4-8,-4-1 12,4 1-12,0-4 12,-4 0-4,4 0 0,0-5 0,-5 1 0,-4 8 2,5 0 0,-1-1 0,1 5 0,-1 0 2,-4 4 0,0 8 0,0 0 0,5-8-4,-5 8-8,0 0 12,0 0-4,9 8-8,0 0 0,0 8 9,0 0-9,-4-3 0,4 7 0,0 0 0,0-4-8,0 0-26,1-3-5,3 3-1,-4 0 0,0 0-152,1-4-32,-6 0-5</inkml:trace>
          <inkml:trace contextRef="#ctx0" brushRef="#br0" timeOffset="2862.9561">14925 6730 2145,'0'0'95,"0"0"20,0 0-92,0 0-23,0 0 0,9-4 0,4 4 169,-3-4 30,3 4 5,1-4 2,4 0-87,0 0-18,0 0-3,5 0-1,-5-1-47,1 5-10,-6 0-1,6 0-1,-6 0-38,1 0 0,4 5-14,-4-5 4,4 4-10,-4-4-3,-5 0 0,4 8 0,1-4-237,0-4-48</inkml:trace>
          <inkml:trace contextRef="#ctx0" brushRef="#br0" timeOffset="3087.3684">15002 6277 2336,'0'0'104,"0"0"20,-4 4-99,-1 4-25,0 4 0,1 0 0,-1 4 146,5 0 24,0 5 5,9 3 1,-4 0-76,0 0-14,4 5-3,4 3-1,-4 5-38,5-5-8,0 4-2,-1 5 0,1-1-15,0 1-3,-10-1-1,5 1 0,0-5-15,5-3 0,-5-5 0,0-4 0,5 4-73,0-7-15,-1-1-2,-4 0-874,0-4-174</inkml:trace>
          <inkml:trace contextRef="#ctx0" brushRef="#br0" timeOffset="3251.3925">15284 6750 288,'9'32'12,"-9"-19"4,-4 3-16,4 0 0,0-4 0,4 4 0,1 0 508,0 1 100,-1-1 19,1 4 4,4-4-441,0 0-88,-5 1-18,6-5-3,-1 0-81,0 4 0,-5-8-20,5 0 4,5-4-204,-9-4-42</inkml:trace>
          <inkml:trace contextRef="#ctx0" brushRef="#br0" timeOffset="3544.219">15489 6815 748,'-4'12'67,"4"-12"-54,0 8-13,0 0 0,0-8 344,0 12 67,0 0 13,4 1 2,1-5-241,-1 0-48,1 0-9,4 4-3,-4-4-58,4 0-12,-5-4-3,5 4 0,0-8-16,-4 4-3,-5-4-1,0 0 0,9 0-11,0 0-2,0 0-1,-9 0 0,0 0-7,5-8-2,4 0 0,-5-4 0,-4 4 3,0-4 0,0 0 0,0 0 0,-4-1-3,-5 1 0,4 4 0,-8 0 0,4-4-9,-1 0 0,1 0 9,0-1-9,0 5 0,0 4 0,0-4 0,4 4-8,1 0-25,4 4-5,0 0-1,0 0 0,0 0-110,0 0-23,0 0-4,4 8 0,1 0-67,4 4-13</inkml:trace>
          <inkml:trace contextRef="#ctx0" brushRef="#br0" timeOffset="3828.3418">15658 6819 806,'0'8'72,"4"0"-58,-4 4-14,0-12 0,9 8 286,-4 4 54,-1-3 12,-4-9 1,0 0-157,5 8-31,0 4-6,4 0-2,-5-4-62,1 4-13,-1 0-2,1-4-1,-5-8-43,0 0-8,0 0-1,0 0-1,0 0-9,9-4-1,-9 4-1,9-12 0,-4 0-5,-5-4-1,9 4 0,-5 0 0,-4-9 11,5 5 3,-5 0 0,4 0 0,5 0-3,-4-1 0,4 5 0,0 0 0,-4 0-7,4 4-1,0 4-1,0 0 0,-4 0-3,-5 4-8,0 0 12,0 0-4,13 8 2,1 0 0,-5 0 0,0 4 0,0 4 3,0-4 1,5 1 0,0 3 0,-1-8-14,-4 4 0,5 0 0,0 0-10,-1-4-10,1 1-1,-5-1-1,0 4 0,0 0-132,1-4-26,-10-8-6,9 0-1104</inkml:trace>
          <inkml:trace contextRef="#ctx0" brushRef="#br0" timeOffset="4346.4384">16350 6835 2656,'4'24'59,"-4"-24"12,0 0 2,0 0 1,-4-12-59,-1 0-15,1-4 0,-1 4 0,0 4 119,-4-5 21,5 5 4,-5-4 0,0 4-79,0 4-16,-1 0-3,-3 4-1,4 0-28,0 0-5,-5 4-2,5 8 0,0-4-10,4 4-11,-4 1 3,4-1 0,1 4-6,-1 0-1,5-4 0,0 4 0,0 1-5,9-1 0,-4-4-1,0 4 0,-1-8 5,5-4 0,0 4 1,-9-8 0,9 0 15,1-4-9,3 4 9,-4-4-8,0-4 8,1 0 0,-1-4 8,0 0-8,4-4 20,-4 4 0,-4-1 0,4-3 0,0 4 3,0 0 0,0 0 0,-4 4 0,4 0 1,0 4 0,-4-1 0,-5 5 0,0 0-8,13 0-2,-3 5 0,3 3 0,-4 0-14,5 0 0,-5 4 8,5 0-8,-5 4-9,4-4-5,-3 1-1,3-1 0,-4 0-105,-4-4-22,9 0-4,-5-4-776,0 4-155</inkml:trace>
          <inkml:trace contextRef="#ctx0" brushRef="#br0" timeOffset="4527.4062">16541 6228 2847,'-14'-8'63,"14"8"13,0 0 2,0 0 2,0 0-64,-4 12-16,4 0 0,4 4 0,1 5 104,-1 3 19,1 12 3,-1 5 1,6 3-43,-1 1-8,4 7-1,1 5-1,0 0-54,-1 3-10,1-3-2,4 0-8,5-1-101,-9-19-27,4-5-6</inkml:trace>
        </inkml:traceGroup>
        <inkml:traceGroup>
          <inkml:annotationXML>
            <emma:emma xmlns:emma="http://www.w3.org/2003/04/emma" version="1.0">
              <emma:interpretation id="{E59CE8FE-7D7D-44BB-AC2C-FE808F672938}" emma:medium="tactile" emma:mode="ink">
                <msink:context xmlns:msink="http://schemas.microsoft.com/ink/2010/main" type="inkWord" rotatedBoundingBox="18904,9870 23025,9666 23067,10515 18946,10719"/>
              </emma:interpretation>
              <emma:one-of disjunction-type="recognition" id="oneOf3">
                <emma:interpretation id="interp15" emma:lang="en-AU" emma:confidence="0">
                  <emma:literal>in-contradicts</emma:literal>
                </emma:interpretation>
                <emma:interpretation id="interp16" emma:lang="en-AU" emma:confidence="0">
                  <emma:literal>it-contradicts</emma:literal>
                </emma:interpretation>
                <emma:interpretation id="interp17" emma:lang="en-AU" emma:confidence="0">
                  <emma:literal>"-contradicts</emma:literal>
                </emma:interpretation>
                <emma:interpretation id="interp18" emma:lang="en-AU" emma:confidence="0">
                  <emma:literal>I-contradicts</emma:literal>
                </emma:interpretation>
                <emma:interpretation id="interp19" emma:lang="en-AU" emma:confidence="0">
                  <emma:literal>"'contradicts</emma:literal>
                </emma:interpretation>
              </emma:one-of>
            </emma:emma>
          </inkml:annotationXML>
          <inkml:trace contextRef="#ctx0" brushRef="#br0" timeOffset="9471.8213">20602 6018 460,'-14'-13'20,"5"5"5,-4 4-25,4-4 0,-1 0 0,1 4 0,0 0 420,0 4 80,0 0 15,9 0 3,-5 4-286,1 4-58,-1 4-11,1 0-3,4 5-68,0 3-13,0 8-3,4 5-1,1 3-31,-1 4-5,6 5-2,-1 4 0,0 3-14,4 1-3,1-5-1,0 1 0,4-1-19,0-3 0,0-9 0,5-3 0,-5-5-37,-4-4-8,4 1-2,0-5 0,1-4-188,-1 0-37,0-4-8</inkml:trace>
          <inkml:trace contextRef="#ctx0" brushRef="#br0" timeOffset="9648.9515">20770 6430 1094,'0'0'97,"0"0"-77,0 0-20,0 12 0,0 1 298,0-1 56,10 8 11,-6-4 3,5 4-192,0 1-39,-4-1-7,9 4-2,-1 0-102,-4 1-26,0-1 0,5 0 0,-5-3 0,0-1 0,5 0 0,-5-8 0,-4 0-204,4 0-47</inkml:trace>
          <inkml:trace contextRef="#ctx0" brushRef="#br0" timeOffset="9804.5348">20857 6264 864,'0'0'76,"0"0"-60,0 0-16,-5 9 0,5-9 316,-4 8 61,8 0 12,1 0 3,4-4-288,0 4-56,5 0-12,4 0-3,-4 0-68,4 4-13,-4 1-4,4-1-626,-5 0-126</inkml:trace>
          <inkml:trace contextRef="#ctx0" brushRef="#br0" timeOffset="6613.1798">17711 6629 2066,'0'0'92,"0"0"18,9 4-88,-9-4-22,0 0 0,0 0 0,-9 8 136,4-4 22,5-4 5,0 0 1,0 0-84,0 0-17,-4 8-3,4-8-1,4 8-59,6-4-20,-10-4 0,4 12 0,-4-12-224,5 4-44</inkml:trace>
          <inkml:trace contextRef="#ctx0" brushRef="#br0" timeOffset="6456.9191">17848 6337 2188,'0'0'97,"0"0"20,0 0-93,0 0-24,0 0 0,0 0 0,0 0 156,0 0 26,0 0 6,0 0 0,0 0-96,0 0-19,-10 8-4,10-8-1,0 0-55,0 0-13,-9 0 0,0 13 0,5-9-116,-1 4-24,5-8-5,0 8-1091</inkml:trace>
          <inkml:trace contextRef="#ctx0" brushRef="#br0" timeOffset="6767.7621">18030 6645 1209,'0'0'108,"0"0"-87,0 0-21,0 0 0,0 0 268,0 0 48,0 0 11,0 0 1,0 0-182,0 0-37,0 0-7,0 0-2,13 0-100,-4 0-8,-9 0-8,0 0-2,14 0-210,-5 0-43</inkml:trace>
          <inkml:trace contextRef="#ctx0" brushRef="#br0" timeOffset="7027.4926">18439 6536 1670,'37'-4'74,"-28"4"15,-9 0-71,0 0-18,-14-5 0,5 1 0,9 4 284,0 0 52,0 0 12,0 0 1,-13 0-207,13 0-42,-10 4-8,1 5-1,0 3-51,5-4-9,-5 8-3,-1 0 0,1 4-20,5-3-8,-1 3 0,5 0 9,0-4-20,5 0-4,-5 5-1,9-1 0,5-4-40,-5-4-8,-5 0-1,10-4-1,4-3-48,0-1-10,-4 0-1,4-4-1,5-4-125,-5 0-25,5-5-4,-9 1-601</inkml:trace>
          <inkml:trace contextRef="#ctx0" brushRef="#br0" timeOffset="7574.6785">18685 6617 979,'9'0'87,"-9"0"-70,-9 0-17,-4 4 0,4-4 276,9 0 52,-10 4 11,1 4 1,-9-4-148,9 4-31,0 4-5,4 0-2,-4 0-70,5 0-13,8 1-3,5 3-1,-4 0-30,4-4-5,5 0-2,4 0 0,0-4-30,0 1 0,5 3 0,-5-8 0,10 0-11,-6 0-8,1-4-1,-5 0-1,1-4 21,-1 0-9,0-4 9,-4 4 0,-5-9-8,-5 5 8,5-4 0,-4 0 0,-5 0 0,0 0 0,-5 4 0,1-4 0,-5-1 0,-5 1 0,-4-4 9,0 8-9,-1-4 0,-3 0 0,-1 0-9,0 3 9,5-3-37,-5 4-1,-4 4 0,4 0 0,5 0-34,4 4-6,5-4-2,0 4 0,-5 0-33,5 0-7,9 0-2,0 0 0,9 0-48,-9 0-10,0 0-1,19 0-1,3-4 94,-8 0 20,-14 4 3,18-4 1,14 4 53,-5 4 11,-8-4 0,3 8 0,1-4 80,-5 0 12,1 0 1,-6 4 1,1 0 46,0 5 10,-5-5 2,4 4 0,-4-4-16,0 4-4,1 0 0,3 4 0,-8 5-48,4-1-11,0 0-1,0-4-1,-4 0-32,-1 1-7,1-5 0,-1 4-1,1-8-16,-1 0-3,-4-8-1,0 0 0,0 0-1,0 0 0,0 0 0,0 0 0,0 0 2,5-12 1,-5 4 0,5-4 0,-1-4-5,1-1-8,-1 5 11,1-4-11,-1 0 14,-4 0-4,5-1-1,-1 5 0,6 0 6,-6 0 1,1 4 0,4 0 0,0 8 0,0-4 1,0 4 0,0 4 0,0 4-2,0 4-1,0 0 0,1 0 0,-1 5-14,4-5 0,1 4 0,0-4 0,-1 4-23,1-4-10,-5-4-3,5 1 0,-1 3-202,1-8-41</inkml:trace>
          <inkml:trace contextRef="#ctx0" brushRef="#br0" timeOffset="7771.2699">19254 6584 460,'0'0'41,"0"0"-33,0 0-8,0 0 0,0 0 436,0 0 86,0 0 17,10-4 3,-1 0-300,0 0-60,0 0-12,4 4-2,10-4-78,-5 4-15,1-4-3,3 4-1,6 0-35,-5 0-8,-1 0 0,1 4-1,0 0-27,-5 0 8,-4 0-8,4 0 0,-4 0-77,-1 0-21,-4-4-4,5 0-837,-5 0-167</inkml:trace>
          <inkml:trace contextRef="#ctx0" brushRef="#br0" timeOffset="7966.8376">19336 6204 2599,'0'0'57,"0"0"12,0 8 3,0 0 0,-4 4-57,-1 0-15,1 4 0,8 5 0,5-1 110,5 4 19,-5 4 4,0 1 1,0 7-66,5-3-12,0 3-4,-1 4 0,1-3-25,0-1-6,-1 1-1,1-1 0,0-3-67,-1-5-13,1 4-4,0-7-887,-5-5-177</inkml:trace>
          <inkml:trace contextRef="#ctx0" brushRef="#br0" timeOffset="8537.3569">19673 6730 1267,'0'0'112,"0"0"-89,5 8-23,-5-8 0,4 8 209,-4 0 38,5 4 7,-1-4 2,1 0-85,-5-8-17,5 9-3,-5-9-1,4 8-79,-4-8-16,0 0-3,0 0-1,0 0-9,0 0-2,0 0 0,0 0 0,0 0-14,9-8-3,-4-5-1,-1 1 0,1 0-22,-1 0 8,1-4-8,4 8 0,-4-4 0,-1-1 0,5 5 0,-4-4-8,9 4-22,-5 0-4,0 0-1,4 0 0,1 0-25,4 0-4,-4 0-2,0-1 0,4 1 16,-5 0 3,6 0 1,-6 0 0,1 4 46,-5 0 0,-9 4 12,9-8-2,0 4 58,-9 4 12,0 0 3,0 0 0,0 0-8,0 0-2,0 0 0,0 0 0,0 0-29,0 0-5,0 0-2,0 0 0,0 0-20,0 0-4,-4 12-1,-1-4 0,1 0-12,-5 0 0,4 0 8,0 4-8,-4 1 0,5-1-10,-5 4 2,4 4 0,1-4 8,-1 5-12,5-5 12,0 4-12,0 0 12,0-4-10,0 1 10,0-1-10,0-8 10,0 4-8,0-12 8,0 0-8,0 0 8,0 0 0,0 0-9,14 0 9,-5-8 0,4 4-9,-3-8 9,3 4 0,-4-4 0,0-1 0,5 1 0,-5 0 0,5 4 0,-10 0 0,-4 8 0,0 0 0,14-8 0,-5 8 8,-9 0 0,9 4 1,5 4 7,0 0 0,-5 0 1,0 0 0,4 0-6,1 4-2,4-3 0,-4-5 0,4 0-237,0-4-47</inkml:trace>
          <inkml:trace contextRef="#ctx0" brushRef="#br0" timeOffset="9278.9412">20215 6600 2152,'-5'-28'96,"5"28"19,0 4-92,0 0-23,-4 0 0,4-4 0,0 0 140,0 0 23,0 0 5,14 0 0,4 0-56,0 0-12,-4 0-3,4 0 0,0-4-61,5 4-13,-5 0-3,5 0 0,-5 0-6,5 0-2,0 0 0,-1 0 0,1 0-12,-5 0-13,1 0 2,-1 0 1,0 0-61,0-4-12,-18 4-2,14 0-1,-14 0-34,13-4-6,-13 4-2,0 0 0,10-8-10,-10 8-2,0 0-1,0 0 0,4-12 86,-8 4 18,4 8 3,-5-8 1,0 4 56,-4-1 11,-4 1 2,4-4 1,0 4 40,-1 0 8,1-4 2,-4 4 0,4 4-5,-1-4-1,1 0 0,0 4 0,0-4-38,5 4-8,-6-4-2,1 4 0,0-4 25,0 4 5,9 0 1,-9 0 0,-5 0-21,5 4-4,0-4-1,0 4 0,-5 0-10,5 4-1,-4-4-1,4 4 0,-10 0-26,6 0 0,-1 5 0,5-1 0,-5 0 0,1 0 0,-1 4 8,0-8-8,5 8 0,0-3 0,4-1 0,1 4 0,-1-4 0,5-4 0,0 4 0,5 0 0,-1-3 0,6 3 0,-6-4 0,10-4 0,-1 4 0,1-8 0,4 4 0,1 0 0,-1-8 0,0 0 0,0 0 0,5-4 0,0-4 0,-1 0 0,1-1 0,0-3 0,0-4-36,0-4-5,-1-1-2,1 1 0,0 0-169,0-9-33,-5 5-7,0-4-808</inkml:trace>
          <inkml:trace contextRef="#ctx0" brushRef="#br0" timeOffset="10050.0878">21167 6491 576,'0'0'25,"0"0"6,0 0-31,0 0 0,0 0 0,-10 4 0,1 0 467,9-4 87,-9 4 18,9-4 3,-9 0-361,0 4-72,0 4-14,-5 0-4,5 1-96,5-1-19,-5 0-9,4 8 8,0-4-8,1 0 0,4 4 0,0 1 0,4-1 0,1 4 0,4-4 0,-4-4 0,8 0 0,-4 1 0,5-1 0,4-4 0,-4 0 8,0-4 0,-1 0 0,5-4 0,-4 0-50,4-4-10,-4 0-3,0-8 0,4 4-140,-4-8-28,4-1-5</inkml:trace>
          <inkml:trace contextRef="#ctx0" brushRef="#br0" timeOffset="10205.2747">21235 6398 1497,'0'0'133,"0"0"-106,0 0-27,0 0 0,0 8 238,0-8 42,9 12 9,5-4 2,-1 0-131,1-4-27,4 0-5,5 1 0,-5-5-60,0 4-11,1 0-2,-1-4-1,0 0-23,-4 0-5,-1 0-1,10 0 0,-9-4-25,4 0 0,-4 4 0,-1-5 0,5-3-131,-4 0-18,-9 4-4</inkml:trace>
          <inkml:trace contextRef="#ctx0" brushRef="#br0" timeOffset="10413.3374">21417 6030 2098,'0'0'93,"0"12"19,0-4-89,0 8-23,0 0 0,0 5 0,0 3 147,5 8 25,-1 5 4,1 7 2,-1 1-64,-4-1-13,9 5-2,-4 3-1,-1-3-50,-4-1-11,-4-7-1,8-1-1,15-3-35,-6-5 0,-4-3 0,5-9 0,4 0-156,0-12-29,1 4-6,3-12-644,-3 0-129</inkml:trace>
          <inkml:trace contextRef="#ctx0" brushRef="#br0" timeOffset="10661.1857">21790 6572 2487,'0'0'55,"0"-8"11,-4-4 2,-1 0 2,5-5-56,-4 1-14,4 0 0,0 0 0,-5 4 112,1-4 20,4 7 4,-5-3 1,0 4-59,5 8-12,0 0-2,0 0-1,0 0-44,0 0-9,0 0-2,0 8 0,0 13-8,0-5 0,5 0 0,0 4 0,-1 0 0,1 1 0,-1-1-9,1 0 9,-1-4 0,1 5 0,4-9 0,-4 4 9,-1-4-9,1-4 10,-1 4-10,5 0 10,-9-12-10,0 0 0,5 8 0,-5-8 0,0 0 0,0 0 0,0 0 0,0 0 0,0 0 0,-9 9-14,-5-1 2,-4-4 0,4 4-24,-4-4-5,-5-4-1,0 0 0,1-4-139,-6 4-28,6-4-6,3-4-1</inkml:trace>
        </inkml:traceGroup>
        <inkml:traceGroup>
          <inkml:annotationXML>
            <emma:emma xmlns:emma="http://www.w3.org/2003/04/emma" version="1.0">
              <emma:interpretation id="{3C0F9D56-5F28-4B87-8485-57EE0243D919}" emma:medium="tactile" emma:mode="ink">
                <msink:context xmlns:msink="http://schemas.microsoft.com/ink/2010/main" type="inkWord" rotatedBoundingBox="23429,9973 24968,9913 24994,10566 23454,10626"/>
              </emma:interpretation>
              <emma:one-of disjunction-type="recognition" id="oneOf4">
                <emma:interpretation id="interp20" emma:lang="en-AU" emma:confidence="0">
                  <emma:literal>that</emma:literal>
                </emma:interpretation>
                <emma:interpretation id="interp21" emma:lang="en-AU" emma:confidence="0">
                  <emma:literal>What</emma:literal>
                </emma:interpretation>
                <emma:interpretation id="interp22" emma:lang="en-AU" emma:confidence="0">
                  <emma:literal>what</emma:literal>
                </emma:interpretation>
                <emma:interpretation id="interp23" emma:lang="en-AU" emma:confidence="0">
                  <emma:literal>That</emma:literal>
                </emma:interpretation>
                <emma:interpretation id="interp24" emma:lang="en-AU" emma:confidence="0">
                  <emma:literal>Chat</emma:literal>
                </emma:interpretation>
              </emma:one-of>
            </emma:emma>
          </inkml:annotationXML>
          <inkml:trace contextRef="#ctx0" brushRef="#br0" timeOffset="11073.281">22214 6568 2880,'0'0'64,"0"0"12,0 0 4,0 0 0,0 0-64,9 0-16,5 0 0,-1 0 0,10 0 54,-5 0 8,0 0 2,1 0 0,-1 0-4,5 0-1,-5 0 0,0 0 0,-4 0-42,4 0-8,-5 4-1,1-4-8,4 0-17,-4 0-11,0 4-1,-5-4-1,0-4-158,0 4-32,5-4-7</inkml:trace>
          <inkml:trace contextRef="#ctx0" brushRef="#br0" timeOffset="11252.8018">22314 6208 2631,'0'0'58,"0"0"12,0 0 2,0 4 2,-5 0-59,5 0-15,0-4 0,0 12 0,0 0 90,0 4 15,5 5 3,-1 3 1,1 4-68,0 5-13,-5-1-4,9 12 0,-5-3-24,1-1 0,-1 1 0,5-1 0,-4-7 0,4 3 0,0-3 0,0-1 0,0-8-190,-4-4-43,4-3-9</inkml:trace>
          <inkml:trace contextRef="#ctx0" brushRef="#br0" timeOffset="11583.4614">22587 6216 1785,'0'0'159,"0"0"-127,0 0-32,0 0 0,0 0 188,0 0 32,5 12 7,-1 0 1,1 8-101,-1 9-20,1-1-4,-1 4-1,1 5-60,-5-1-12,4 5-2,1-1-1,0 1-13,-1-5-2,-4 1-1,5-1 0,-1-8-3,-4 1 0,5-1 0,-1-8 0,1 0-8,-1-7 8,1-1-8,0-8 8,-5-4-8,4 4 0,5 0 0,0-8-11,-4 0 11,4-8 0,5 3-9,-10-3 9,5-8 0,0 4 0,1 4 0,3-8 0,1 3 0,0 1 0,4 0 0,-9 4 0,-5-4 0,1 8 0,4 4 0,0-5 0,-9 9-8,9 0 8,0 0-10,0 4 10,-4 5 0,4-1 12,5 0-1,-5 0 0,5 4-19,-5 0-4,4 0-1,1 0 0,0 1-147,-1-1-30,5-8-6</inkml:trace>
          <inkml:trace contextRef="#ctx0" brushRef="#br0" timeOffset="11934.6584">23243 6661 2034,'0'0'90,"0"0"18,0 0-86,-5-8-22,1-4 0,-1 4 0,0 0 192,-4 0 35,5-1 6,-5 1 2,4 4-104,-4-4-21,-5 4-4,1 0-1,-1 0-56,0 8-11,5 0-2,-4 0-1,-1 4-35,0 4-12,5 5 0,0-1 0,0 4 12,4 0 12,1 1-3,4-1 0,0 0-9,4 0-12,1 0 2,0-3 1,4-5-2,0 0 0,4-8 0,-13-4 0,10 4 3,3-4 0,-4-4 0,5-4 0,0-4 21,4 0 5,-9-5 1,5-3 0,-1 0-19,1 0 0,0-1 0,-5 1 0,4 0 19,-4 4 0,5 0 0,-5-1 0,-4 5-11,4 4-8,-5 4 12,-4 4-12,0 0 20,0 0-4,0 0 0,10 8 0,-1 0-5,0 4-2,-5 1 0,5-1 0,-4 0-9,4 4-16,0-4 4,0 0 1,-4 1-93,4-5-20,5 4-3,-1-4-1,-4 0-142,0 0-29,5 12-5,-14-20-2</inkml:trace>
          <inkml:trace contextRef="#ctx0" brushRef="#br0" timeOffset="12120.4203">23466 6697 2084,'0'0'92,"0"0"20,9 0-90,0-4-22,5 0 0,-1 0 0,1-4 171,-5 0 29,-4 4 7,4-4 1,9 4-76,-4-4-16,4 0-2,0 4-1,0-4-46,-4 4-10,0 0-1,-1-1-1,1 5-47,-5-4-8,0 4 0,5 0-8,-14 0-62,9 0-12,0-4-2,0 4-880,0-8-175</inkml:trace>
          <inkml:trace contextRef="#ctx0" brushRef="#br0" timeOffset="12281.0648">23557 6256 2876,'0'0'64,"0"0"12,0 0 4,0 0 0,4 17-64,-4-5-16,5 4 0,-5 4 0,9 4 90,-4 9 15,-5 3 3,9 5 1,-9 3-57,0 1-12,4 3-3,1 1 0,-1-1-103,5-3-21,1-9-4,-1-7-1329</inkml:trace>
        </inkml:traceGroup>
        <inkml:traceGroup>
          <inkml:annotationXML>
            <emma:emma xmlns:emma="http://www.w3.org/2003/04/emma" version="1.0">
              <emma:interpretation id="{1E4556A4-57FE-4D36-BDBD-24A612373B7D}" emma:medium="tactile" emma:mode="ink">
                <msink:context xmlns:msink="http://schemas.microsoft.com/ink/2010/main" type="inkWord" rotatedBoundingBox="25829,9851 26143,9839 26165,10422 25852,10434"/>
              </emma:interpretation>
              <emma:one-of disjunction-type="recognition" id="oneOf5">
                <emma:interpretation id="interp25" emma:lang="en-AU" emma:confidence="0">
                  <emma:literal>b</emma:literal>
                </emma:interpretation>
                <emma:interpretation id="interp26" emma:lang="en-AU" emma:confidence="0">
                  <emma:literal>B</emma:literal>
                </emma:interpretation>
                <emma:interpretation id="interp27" emma:lang="en-AU" emma:confidence="0">
                  <emma:literal>}</emma:literal>
                </emma:interpretation>
                <emma:interpretation id="interp28" emma:lang="en-AU" emma:confidence="0">
                  <emma:literal>3</emma:literal>
                </emma:interpretation>
                <emma:interpretation id="interp29" emma:lang="en-AU" emma:confidence="0">
                  <emma:literal>{</emma:literal>
                </emma:interpretation>
              </emma:one-of>
            </emma:emma>
          </inkml:annotationXML>
          <inkml:trace contextRef="#ctx0" brushRef="#br0" timeOffset="12950.3913">24604 6167 1728,'0'0'153,"0"-12"-122,0 4-31,0-4 0,0 0 195,0 0 33,5 0 6,-1 3 2,-4 9-95,0 0-18,0 0-4,0 0-1,9 4-66,0 9-14,-4-1-2,4 8-1,-4 4-20,4 5-4,-5 3-1,1 4 0,-5 5-10,4-1-9,1 1 9,-1-1-13,-4-3-7,5-1-2,-5-4 0,0-3 0,0-5-9,0 0-1,0-7-1,4-1 0,-4-8 2,0 0 1,0-8 0,0 0 0,0 0 5,0 0 1,0 0 0,0-8 0,-4-8 15,4 4 9,0-1-10,0-3 10,0 4-24,4 0 2,1-4 0,0 4 0,-1 3 56,5-3 11,-4 4 3,8 4 0,1-4-16,0 4-4,9 0 0,-5 4 0,5 0-6,-5 0-2,0 0 0,0 4 0,-4 0-6,-5 4-2,0 0 0,0 0 0,0 0 5,-4 1 1,-5 3 0,0-4 0,0 4-2,0-4 0,-5 4 0,5 0 0,5-4-3,-5 5-1,-9-5 0,-5 0 0,0 0-2,1 0-1,-1-4 0,0 0 0,-4 0-9,0-4 0,0 0 9,0 0-9,-1-4-20,1 0-8,0 0-1,4-4-1,1 0-37,3 0-7,1 0-2,5-1 0,-5 1-144,9 4-28,0 4-7</inkml:trace>
        </inkml:traceGroup>
        <inkml:traceGroup>
          <inkml:annotationXML>
            <emma:emma xmlns:emma="http://www.w3.org/2003/04/emma" version="1.0">
              <emma:interpretation id="{C5FF57C0-6D9E-4224-9E6B-4FC78726772C}" emma:medium="tactile" emma:mode="ink">
                <msink:context xmlns:msink="http://schemas.microsoft.com/ink/2010/main" type="inkWord" rotatedBoundingBox="26735,10017 26963,10350 26731,10509 26503,10175"/>
              </emma:interpretation>
              <emma:one-of disjunction-type="recognition" id="oneOf6">
                <emma:interpretation id="interp30" emma:lang="en-AU" emma:confidence="0">
                  <emma:literal>is</emma:literal>
                </emma:interpretation>
                <emma:interpretation id="interp31" emma:lang="en-AU" emma:confidence="0">
                  <emma:literal>i</emma:literal>
                </emma:interpretation>
                <emma:interpretation id="interp32" emma:lang="en-AU" emma:confidence="0">
                  <emma:literal>it</emma:literal>
                </emma:interpretation>
                <emma:interpretation id="interp33" emma:lang="en-AU" emma:confidence="0">
                  <emma:literal>in</emma:literal>
                </emma:interpretation>
                <emma:interpretation id="interp34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3857.2245">25346 6366 403,'0'0'36,"0"0"-36,0 0 0,0 0 0,0 0 294,0 0 52,0 0 10,0 0 3,0 0-272,9 4-55,0 0-10,5 0-2,0 0-52,-1 0-9,1 8-3,0-4-696</inkml:trace>
          <inkml:trace contextRef="#ctx0" brushRef="#br0" timeOffset="13710.6163">25464 6536 2170,'0'0'96,"0"0"20,0 8-92,0-8-24,0 0 0,0 0 0,-4 8 162,-1 0 28,5 0 6,-4 4 0,4-4-112,0 0-24,0 0-4,0 5 0,0-1-35,-5 0-6,5 0-2,0 0 0,0-12-13,0 0 0,5 8 0,-5-8 0,0 0-108,0 0-17,0 0-4,0 0-1127</inkml:trace>
          <inkml:trace contextRef="#ctx0" brushRef="#br0" timeOffset="14121.676">25606 6455 518,'0'0'23,"13"-4"5,-4 0-28,0 4 0,-9 0 0,0 0 0,0 0 325,0 0 60,0 0 12,0 0 3,0 0-183,0 0-36,0 0-7,0 0-2,-13 0-87,-5 0-17,-1 4-4,6 0-1,-5 4-43,4-4-8,0 0-1,5 0-1,9-4-19,0 0-4,0 0-1,0 0 0,0 12-10,0 0-1,0 0-1,5 0 0,4-3 10,0 3 3,0 0 0,5 0 0,-1 0 21,1 0 4,0 0 0,-5 1 1,-9-13 3,0 0 0,4 8 0,5 0 0,5 0 14,-5-4 3,-9-4 1,0 0 0,0 0-26,0 0-8,0 0 0,0 0 0,0 0 24,-9 8 2,-5 0 0,10-4 0,4-4-48,-14 8-10,0-4-1,-4 0-1,0 0-222,0-4-45</inkml:trace>
        </inkml:traceGroup>
        <inkml:traceGroup>
          <inkml:annotationXML>
            <emma:emma xmlns:emma="http://www.w3.org/2003/04/emma" version="1.0">
              <emma:interpretation id="{7BB2AE5C-763B-421B-BD45-6C38AA7C4406}" emma:medium="tactile" emma:mode="ink">
                <msink:context xmlns:msink="http://schemas.microsoft.com/ink/2010/main" type="inkWord" rotatedBoundingBox="27357,9665 30212,9471 30263,10207 27407,10402"/>
              </emma:interpretation>
              <emma:one-of disjunction-type="recognition" id="oneOf7">
                <emma:interpretation id="interp35" emma:lang="en-AU" emma:confidence="0">
                  <emma:literal>irrational</emma:literal>
                </emma:interpretation>
                <emma:interpretation id="interp36" emma:lang="en-AU" emma:confidence="0">
                  <emma:literal>irrationals</emma:literal>
                </emma:interpretation>
                <emma:interpretation id="interp37" emma:lang="en-AU" emma:confidence="0">
                  <emma:literal>irrationally</emma:literal>
                </emma:interpretation>
                <emma:interpretation id="interp38" emma:lang="en-AU" emma:confidence="0">
                  <emma:literal>irrational's</emma:literal>
                </emma:interpretation>
                <emma:interpretation id="interp39" emma:lang="en-AU" emma:confidence="0">
                  <emma:literal>irrationals'</emma:literal>
                </emma:interpretation>
              </emma:one-of>
            </emma:emma>
          </inkml:annotationXML>
          <inkml:trace contextRef="#ctx0" brushRef="#br0" timeOffset="14748.2655">26166 6273 806,'0'0'72,"0"0"-58,0 0-14,-5-9 0,0 1 308,1 0 58,4 0 12,0 8 2,0-8-251,0 8-50,0 0-11,0 0-1,0 0-105,0 0-21,0 0-4,0 0-946</inkml:trace>
          <inkml:trace contextRef="#ctx0" brushRef="#br0" timeOffset="14651.6695">26184 6406 921,'0'0'82,"0"0"-66,0 0-16,0 0 0,0 0 424,0 0 80,0 0 17,0 0 3,4 8-347,1 4-69,-5-4-15,0 5-2,0 3-61,0 0-12,4 0-2,-4 4-1,5-3-15,0-1 0,-1 4 0,1-8 0,-1 0-27,1 0-11,-1 1-2,1-5-1,-5-8-211,0 0-41</inkml:trace>
          <inkml:trace contextRef="#ctx0" brushRef="#br0" timeOffset="14960.4144">26430 6467 1440,'0'0'128,"0"0"-103,0 8-25,4 0 0,-4 0 196,-4 0 35,4 0 6,0 4 2,0-4-114,0 1-22,-5 3-5,5-12-1,0 0-77,0 0-20,0 0 0,0 0 0,0 0 55,0 0 7,0 0 2,0 0 0,0 0-52,0-12-12,-4 3 0,4-3 0,-5-8 54,10 0 8,-1 4 2,-4-5 0,0 1-52,5 0-12,-1 4 0,5 0 0,0-5 24,1 9 1,-6-4 1,5 4 0,0-4-52,0 4-10,-4 3-3,9 1 0,-5 0-114,4 0-23,-4 0-5,5 4-618,-5 0-123</inkml:trace>
          <inkml:trace contextRef="#ctx0" brushRef="#br0" timeOffset="15187.0726">26685 6418 345,'0'0'31,"-5"8"-31,5 4 0,-4-3 0,-1-1 278,0 0 50,1 0 9,4-8 3,-5 4-160,5 4-32,-4 0-7,4-8-1,0 0-24,0 0-6,0 0-1,0 0 0,0 0-15,0 0-3,-9-8-1,9-4 0,-5-4-35,5-1-7,5-3-2,-5 0 0,0 0-29,4 0-5,1-1-2,-5 1 0,4 0-10,-4 0 0,5-1 0,-1 9 0,1-4-30,0 4-2,4 4 0,0-4 0,-5 4-148,10-1-31,-5 5-5,5 0-504,4 0-100</inkml:trace>
          <inkml:trace contextRef="#ctx0" brushRef="#br0" timeOffset="15516.0763">26981 6196 1785,'0'0'79,"0"0"17,13 8-77,-4-4-19,-9-4 0,0 0 0,0 0 193,0 0 35,0 0 8,0 0 0,-9 4-97,0 0-20,-5 0-4,1 4-1,-1-4-71,0 0-15,1 0-2,-1 0-1,-4 0-25,4 4 0,1-4 8,-1 4-8,5 1 0,0-1-9,0 0 9,4 4-13,1 0 2,-1 0 1,-4 0 0,4 5 0,5-1 0,0-4 0,0 0 0,5 0 0,4-4-15,-4 4-3,-5-12-1,9 8 0,0-8-9,0 4-2,5-8 0,-5 4 0,0 0 25,0-4 5,4-4 1,-3 0 0,3-4 18,1 4 4,-5-4 1,5 4 0,-5 0 18,0 4 3,0 0 1,0 0 0,0-9 9,-4 9 3,-5 4 0,9-4 0,0 0-16,-9 4-4,5 4 0,-5-4 0,0 0-19,0 0-9,0 0 8,0 0-8,0 0-11,4 8-7,1 5-2,-1-5 0,5 0-85,-4 0-18,-5-8-3,9 4-734,0 4-148</inkml:trace>
          <inkml:trace contextRef="#ctx0" brushRef="#br0" timeOffset="15699.594">27026 6305 345,'0'0'15,"0"0"4,14-4-19,-1 4 0,-3-4 0,3 0 0,1-4 478,-1 0 92,1 4 18,0-1 4,4-3-373,0 0-75,0 4-16,-4-4-2,4 4-49,1-4-9,-6 0-3,5 0 0,-9 4-36,5-4-7,-5 4-2,5 0 0,-10 0-32,6-1-8,-6 1 0,5-4-1,0 0-144,-4 4-29,-1 0-6</inkml:trace>
          <inkml:trace contextRef="#ctx0" brushRef="#br0" timeOffset="15908.2984">27245 5860 1555,'0'0'138,"0"0"-110,0 0-28,0 0 0,0 0 224,4 12 39,-4-4 8,5 4 1,-5 0-104,0 0-20,0 5-5,9 3-1,-9-4-56,4 8-11,1 1-3,-5-5 0,9 4-38,-4 0-8,-5-3-2,4 3 0,5 0-24,-4-4 0,-1 1-14,1-1 5,-1-4-111,6 0-23,-6 0-4,5-3-1,-4-9-115,4 4-23</inkml:trace>
          <inkml:trace contextRef="#ctx0" brushRef="#br0" timeOffset="16057.8745">27422 6236 1440,'0'0'128,"0"0"-103,0 0-25,5 12 0,-5-4 204,0 0 36,4 5 8,1-1 0,-5-4-143,4 4-29,-4 0-5,5 0-2,-1 0-88,1 1-17,0-5-4,-1 8-1,1-8-195,4 0-40</inkml:trace>
          <inkml:trace contextRef="#ctx0" brushRef="#br0" timeOffset="16665.3714">27618 6293 748,'0'0'67,"0"8"-54,0-8-13,0 0 0,5 12 342,-1-4 66,1-4 12,4 4 4,-5 0-292,5-4-59,0-4-11,1 0-2,-10 0-36,13 0-6,-4 0-2,-4-4 0,4 4 31,-9 0 5,0 0 2,9-4 0,5 0 0,-5-4 0,-9 8 0,4-8 0,6 0-9,-6 0-1,1 0-1,-5 0 0,0-4-7,0 3-2,4-3 0,-8 0 0,-1 4-6,1-4-2,-1 0 0,-4 0 0,4 4-11,-4-5-3,-9 5 0,4 0 0,1 0-12,-1 4-10,-4 0 2,0 4 0,4 0-35,0 4-6,1 0-2,-1 0 0,5 0-29,0 4-5,0 4-2,4 1 0,1-5-19,4 4-4,0-12-1,0 0 0,0 0-73,4 8-14,10 0-3,-5-4-1,0 0-55,5-4-11,4-4-3,0 0 0,0 0 135,0-4 26,1 0 6,-6 4 0,6 0 201,-1 0 40,-5-4 8,1 8 2,4-5 92,-4 5 18,-5 5 4,5-5 1,-5 4-57,0 0-11,-5 0-2,6 4-1,-6 0-68,1 0-14,-1 0-2,1 4-1,-1 0-59,1 0-12,-5-3-3,4 3 0,1 0-32,-5 0 0,5-4 0,-5 0 0,0-8 0,0 0 0,0 0 0,4 4 0,-4-4 0,9 4 0,-9-4 0,9 0 0,0-4 0,-4-4 10,9 0-10,-10-4 8,5 0 8,0 0 2,-4-5 0,4 5 0,0-4 10,0 8 3,-4-4 0,4 4 0,-5 0 0,6 0 0,-1 4 0,-9 4 0,9 0-6,0 0-1,0 4 0,-4 0 0,4 0-14,0 4-10,0-4 12,0 4-12,0 0 9,0 0-9,0 0 0,5 0 9,-5-4-24,5 0-5,-1 0 0,6-4-1,-1 0-98,0 0-19,0-4-4,5 4-1,-5 0-52,5 0-10,0 4-3,0 0-843</inkml:trace>
          <inkml:trace contextRef="#ctx0" brushRef="#br0" timeOffset="17071.9068">28474 6333 1634,'0'0'72,"9"0"16,-9 0-71,9-4-17,0 4 0,0 0 0,-9 0 198,14-4 36,-5 0 7,-9 4 2,5-8-77,-1 0-15,1 4-3,-1-4-1,-8 0-61,4 0-12,-5-1-2,1-3-1,-10 4-34,5-4-6,-5 4-2,5 0 0,5 4-29,-1 0-16,-4 4 1,0 0 1,0 4-2,-5 8 0,5-4 0,4 4 0,1-4 2,4 4 0,0 1 0,0 3 0,-5-8 4,5 4 1,5-4 0,-5 4 0,0-12-1,0 0 0,9 8 0,0-4 0,5 0 10,-1 1 0,-13-5 0,9-5 0,5 1 0,0 0 9,-1 0-1,6 0-8,-1-4 20,-5 4-4,1-4 0,0 8 0,-1-4-5,1 4-2,-5 4 0,5-4 0,0 0 19,-5 4 3,0 8 1,0 0 0,0-4-24,0 5-8,0-5 0,0 4 0,0 0-28,0-4-11,5 4-2,0-8-1,-1 0-77,1 0-15,0 4-3,-1-8-1,6-4-130,-10-4-25,14-4-6,-10-4-1</inkml:trace>
          <inkml:trace contextRef="#ctx0" brushRef="#br0" timeOffset="17198.0989">28929 5714 2584,'0'0'115,"0"0"23,0 8-110,0 8-28,0-8 0,-4 9 0,4 3 105,-5 0 16,5 0 3,0 5 1,0 3-51,5-4-10,-5 5-3,4-1 0,1 4-40,-1 5-8,1-1-1,4 5-1,0-5-11,0 0-9,-4 5 9,4-5-13,-5-3-25,5-1-5,1 0-1,-1-3 0,-5-1-154,5-8-31,-4 1-7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29:15.66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B85B82-EDBA-4138-A7B0-A1EC9C15537C}" emma:medium="tactile" emma:mode="ink">
          <msink:context xmlns:msink="http://schemas.microsoft.com/ink/2010/main" type="writingRegion" rotatedBoundingBox="9475,11377 10695,11377 10695,11976 9475,11976"/>
        </emma:interpretation>
      </emma:emma>
    </inkml:annotationXML>
    <inkml:traceGroup>
      <inkml:annotationXML>
        <emma:emma xmlns:emma="http://www.w3.org/2003/04/emma" version="1.0">
          <emma:interpretation id="{0AAC9121-C7C2-4F55-9AFC-A0BE36C60D1B}" emma:medium="tactile" emma:mode="ink">
            <msink:context xmlns:msink="http://schemas.microsoft.com/ink/2010/main" type="paragraph" rotatedBoundingBox="9475,11377 10695,11377 10695,11976 9475,11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8A0181-1A3E-4D8A-BE87-5DFBA3B05A4B}" emma:medium="tactile" emma:mode="ink">
              <msink:context xmlns:msink="http://schemas.microsoft.com/ink/2010/main" type="line" rotatedBoundingBox="9475,11377 10695,11377 10695,11976 9475,11976"/>
            </emma:interpretation>
          </emma:emma>
        </inkml:annotationXML>
        <inkml:traceGroup>
          <inkml:annotationXML>
            <emma:emma xmlns:emma="http://www.w3.org/2003/04/emma" version="1.0">
              <emma:interpretation id="{9F8A695B-929C-4ED7-8070-EB253A57BA98}" emma:medium="tactile" emma:mode="ink">
                <msink:context xmlns:msink="http://schemas.microsoft.com/ink/2010/main" type="inkWord" rotatedBoundingBox="9475,11377 10695,11377 10695,11976 9475,11976"/>
              </emma:interpretation>
              <emma:one-of disjunction-type="recognition" id="oneOf0">
                <emma:interpretation id="interp0" emma:lang="en-AU" emma:confidence="0">
                  <emma:literal>nq</emma:literal>
                </emma:interpretation>
                <emma:interpretation id="interp1" emma:lang="en-AU" emma:confidence="0">
                  <emma:literal>ha</emma:literal>
                </emma:interpretation>
                <emma:interpretation id="interp2" emma:lang="en-AU" emma:confidence="0">
                  <emma:literal>ng</emma:literal>
                </emma:interpretation>
                <emma:interpretation id="interp3" emma:lang="en-AU" emma:confidence="0">
                  <emma:literal>hay</emma:literal>
                </emma:interpretation>
                <emma:interpretation id="interp4" emma:lang="en-AU" emma:confidence="0">
                  <emma:literal>nah</emma:literal>
                </emma:interpretation>
              </emma:one-of>
            </emma:emma>
          </inkml:annotationXML>
          <inkml:trace contextRef="#ctx0" brushRef="#br0">8250 7624 403,'0'0'17,"0"0"5,0 0-22,0 0 0,0 0 0,0 0 0,0 0 429,0 0 82,0 0 16,-4 8 3,4-8-354,0 16-70,0-3-14,0 3-4,0 0-66,9 24-14,-5-11-8,1-13 10,-1 0 6,6 4 2,-6-3 0,5 3 0,-4-4-29,4 0-5,-5 0-2,1-3 0,4-1 18,-4-8 0,-5-4 0,0 0 0,0 0 0,0 0 0,0 0 0,0 0 0,0 0 0,0 0 17,0 0-3,0 0-1,4-8-13,-4-5 0,5 1 0,-1 0 0,-4 4 0,5-4 0,-1 0 0,1-4 0,4 4 0,0-1 0,-4-3 0,8 4 0,-4 4 10,1-4-1,3 0 0,1 0 0,-5 7 4,5-3 1,-5 4 0,4 4 0,-13 0 4,10 4 1,-1 0 0,4 5 0,-4-1-19,0 4 0,5 4 0,-5-4 0,0 4 0,0 0 0,5 1-13,-5-5 5,5 4-53,-5-4-11,5-4-1,-1 4-719,1-8-143</inkml:trace>
          <inkml:trace contextRef="#ctx0" brushRef="#br0" timeOffset="495.9309">9133 7624 1324,'0'0'118,"0"0"-94,0 0-24,0 0 0,0 0 255,-4 0 46,-5 0 10,4-4 1,-4 4-124,0-4-24,0 4-6,0 0-1,0 0-76,-5 0-15,0 4-3,1-4-1,-1 4-34,0-4-8,1 8 0,-1-4-1,-4 4-19,4 1 8,1 3-8,3 0 0,-3 0 0,-10 12 0,9-4-12,10-7 3,4-5-8,0 4-2,0 0 0,4 0 0,1 0-9,-5-4-3,5 0 0,-5-8 0,9 9 31,-9-9 0,0 0 0,9 4 0,4 0 0,-4-4 0,5-4 0,0 0 10,-5-5-10,0 1 0,5 0-10,-5-4 10,0 0 0,0 0 12,5 0-1,-1 0 0,-4-1-11,1 1-16,-1 0 4,0 0 1,4 0 60,-4 0 12,1 4 3,-1 0 0,-9 8-53,0 0-11,0 0 0,0 0 0,0 0 0,9 8 0,4 0 0,-3 4 0,-6 0 0,5 4 0,-4 0 0,-1 9 0,5-1 0,-4 0 0,0 1 0,-1 3 0,1-4 0,-1 4 0,5 1 0,-4 3 0,-1 1 0,6-1 0,-6 0 0,5 1 0,5-5 0,-10-4 0,5-3 0,1-5 0,-1-4 0,0 0 0,0-4 0,-9-8 0,0 0 0,14-4 0,4 4 0,0-8 0,-9-4 0,5 0-14,4-5 2,-4 1 1,-1-4-26,5 0-6,-8-4-1,8 3-1379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30:49.272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C51F39-D348-42DE-9473-D76C6DA8E496}" emma:medium="tactile" emma:mode="ink">
          <msink:context xmlns:msink="http://schemas.microsoft.com/ink/2010/main" type="writingRegion" rotatedBoundingBox="622,4906 32693,3987 33067,17008 995,17927"/>
        </emma:interpretation>
      </emma:emma>
    </inkml:annotationXML>
    <inkml:traceGroup>
      <inkml:annotationXML>
        <emma:emma xmlns:emma="http://www.w3.org/2003/04/emma" version="1.0">
          <emma:interpretation id="{00F0E664-F2BE-47AD-B531-EDC11FB45303}" emma:medium="tactile" emma:mode="ink">
            <msink:context xmlns:msink="http://schemas.microsoft.com/ink/2010/main" type="paragraph" rotatedBoundingBox="749,4916 32692,3962 32727,5115 783,60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66EBA6-D003-49E5-A18B-AC53DDEE4AD2}" emma:medium="tactile" emma:mode="ink">
              <msink:context xmlns:msink="http://schemas.microsoft.com/ink/2010/main" type="inkBullet" rotatedBoundingBox="749,4928 1229,4914 1255,5767 775,5782"/>
            </emma:interpretation>
            <emma:one-of disjunction-type="recognition" id="oneOf0">
              <emma:interpretation id="interp0" emma:lang="en-AU" emma:confidence="0">
                <emma:literal>a)</emma:literal>
              </emma:interpretation>
              <emma:interpretation id="interp1" emma:lang="en-AU" emma:confidence="0">
                <emma:literal>a</emma:literal>
              </emma:interpretation>
              <emma:interpretation id="interp2" emma:lang="en-AU" emma:confidence="0">
                <emma:literal>at</emma:literal>
              </emma:interpretation>
              <emma:interpretation id="interp3" emma:lang="en-AU" emma:confidence="0">
                <emma:literal>as</emma:literal>
              </emma:interpretation>
              <emma:interpretation id="interp4" emma:lang="en-AU" emma:confidence="0">
                <emma:literal>al</emma:literal>
              </emma:interpretation>
            </emma:one-of>
          </emma:emma>
        </inkml:annotationXML>
        <inkml:trace contextRef="#ctx0" brushRef="#br0">-143 284 864,'0'0'38,"0"0"8,0 0-37,4-9-9,-4 9 0,0 0 0,0-8 245,0 0 47,0 8 10,-4-8 2,-5 0-141,4 0-28,-4 4-6,0 0-1,-5-5-51,5 9-10,-5 0-3,1-4 0,4 4 0,-5 0 0,5 4 0,0 1 0,0-1-51,-5 4-13,5 4 0,0 4 0,0 5 0,4 3 0,5 4 0,-4-3 0,4-1-12,4 1-6,-4-1-1,5 0 0,-1-3 11,1 3 8,4-4-12,5-7 12,-10-1 0,10-4-8,-10 0 8,5-4 0,5 0-34,-5-8-3,0 0-1,5-4 0,4-4 38,-13-5 0,-1-3 0,10 0 0,-10 3 0,6 1 0,-6 0 0,1-4 0,-1-1 0,1 1 0,-1 0 0,-4 3 0,0 5 0,0 0 16,5 4 0,-5 8-1,0 0-4,0 0-1,0 0 0,0 0 0,0 0 3,4 8 1,6 4 0,-10-4 0,4 5-5,1-1-1,-5-12 0,9 8 0,0 4-8,0 0 0,-5-4-12,6-4 12,-10-4-23,0 0 3,9 9 1,0-5 0,0-4-43,-9 0-9,9 4-1,5-4-1,-5-4-157,-9 4-31,0 0-7</inkml:trace>
        <inkml:trace contextRef="#ctx0" brushRef="#br0" timeOffset="202.7766">2 19 633,'-4'-8'56,"4"4"-44,0 0-12,0 0 0,0 4 234,0 0 45,0 0 9,0 0 1,9 8-117,5 0-24,-1 4-5,-4 5-1,5-1-29,4 4-5,-13 5-2,8 3 0,-3 9-29,-1-1-5,0 9-2,0 0 0,-5-5-26,1 5-6,-1-4-1,6 3 0,-10-7-16,0 0-3,4-1-1,-4-3 0,5-1-17,-5 1 0,0-1 0,4-3-9,-4-1-104,0 1-21,0-1-4,0 0-1058</inkml:trace>
      </inkml:traceGroup>
      <inkml:traceGroup>
        <inkml:annotationXML>
          <emma:emma xmlns:emma="http://www.w3.org/2003/04/emma" version="1.0">
            <emma:interpretation id="{DE7E0921-623E-4C8F-A1EA-4D9FBA1740FE}" emma:medium="tactile" emma:mode="ink">
              <msink:context xmlns:msink="http://schemas.microsoft.com/ink/2010/main" type="line" rotatedBoundingBox="2224,4872 32692,3962 32727,5115 2258,6025"/>
            </emma:interpretation>
          </emma:emma>
        </inkml:annotationXML>
        <inkml:traceGroup>
          <inkml:annotationXML>
            <emma:emma xmlns:emma="http://www.w3.org/2003/04/emma" version="1.0">
              <emma:interpretation id="{58B7E41C-BB0C-4C19-9B00-C7FEC1FF642F}" emma:medium="tactile" emma:mode="ink">
                <msink:context xmlns:msink="http://schemas.microsoft.com/ink/2010/main" type="inkWord" rotatedBoundingBox="2232,5137 2707,5122 2728,5815 2252,5829"/>
              </emma:interpretation>
              <emma:one-of disjunction-type="recognition" id="oneOf1">
                <emma:interpretation id="interp5" emma:lang="en-AU" emma:confidence="0">
                  <emma:literal>K</emma:literal>
                </emma:interpretation>
                <emma:interpretation id="interp6" emma:lang="en-AU" emma:confidence="0">
                  <emma:literal>5</emma:literal>
                </emma:interpretation>
                <emma:interpretation id="interp7" emma:lang="en-AU" emma:confidence="0">
                  <emma:literal>Q</emma:literal>
                </emma:interpretation>
                <emma:interpretation id="interp8" emma:lang="en-AU" emma:confidence="0">
                  <emma:literal>4</emma:literal>
                </emma:interpretation>
                <emma:interpretation id="interp9" emma:lang="en-AU" emma:confidence="0">
                  <emma:literal>t</emma:literal>
                </emma:interpretation>
              </emma:one-of>
            </emma:emma>
          </inkml:annotationXML>
          <inkml:trace contextRef="#ctx0" brushRef="#br0" timeOffset="3469.3791">1154 483 1861,'0'0'40,"0"0"9,0 0 2,0 0 2,0 0-42,0 0-11,0 0 0,0 0 0,0 0 122,0 0 22,14-4 5,4 4 1,-4-4-65,4-1-13,9 1-2,-4 0-1,-9-4-7,8 4-2,1-4 0,5 4 0,-1-4-48,0 8-12,-4-4 0,9 4 0,4 0-123,-8 0-27,3 0-6</inkml:trace>
          <inkml:trace contextRef="#ctx0" brushRef="#br0" timeOffset="3268.7452">1263 316 1324,'0'-8'118,"-4"-4"-94,4 4-24,-5-5 0,5 1 145,0 0 25,-4 4 5,4 0 1,0 0-39,0-1-7,0 5-2,0 4 0,0 0-52,0 0-10,0 0-2,0 0-1,0 0-50,4 9-13,5 3 0,-4 4 0,4 4 56,-4 5 7,8 7 1,-4 9 0,-4 4-103,9-1-20,-5 9-4,4 0-1,-3-4 76,-6-5 16,1 5 2,4-8 1,9-5-31,-4-7 0,-5-5 0,0-3 0,4-5 0,-3 0 0,-1-8 0,0-4 0,-9-4 0,9-4 0,-5-4 0,6-8 0,-6 0 0,5-5 0,-9 1 0,0-4 0,5-5 0,-10 1 12,5-5-3,0 1-1,-9-1-8,9-3 0,-9-1 0,9 0 0,-5 5 0,1 3 0,-1 1 0,5-5 8,0 9-8,-4 0 12,4 3-12,4 5 12,1-4-12,-1 8 0,1 3 0,-5 9 0,9-4 0,-9 4 0,9-8 0,5 8-11,0-8-1,-1 4 0,1 4 0,0 0 0,-5-4-51,4 0-10,-4 0-3,0 4-694,5 4-139</inkml:trace>
        </inkml:traceGroup>
        <inkml:traceGroup>
          <inkml:annotationXML>
            <emma:emma xmlns:emma="http://www.w3.org/2003/04/emma" version="1.0">
              <emma:interpretation id="{A896A9F1-D971-479E-9A50-28746FC0474B}" emma:medium="tactile" emma:mode="ink">
                <msink:context xmlns:msink="http://schemas.microsoft.com/ink/2010/main" type="inkWord" rotatedBoundingBox="3012,5081 4563,5035 4585,5773 3034,5819"/>
              </emma:interpretation>
              <emma:one-of disjunction-type="recognition" id="oneOf2">
                <emma:interpretation id="interp10" emma:lang="en-AU" emma:confidence="0">
                  <emma:literal>prime</emma:literal>
                </emma:interpretation>
                <emma:interpretation id="interp11" emma:lang="en-AU" emma:confidence="0">
                  <emma:literal>Prime</emma:literal>
                </emma:interpretation>
                <emma:interpretation id="interp12" emma:lang="en-AU" emma:confidence="0">
                  <emma:literal>prince</emma:literal>
                </emma:interpretation>
                <emma:interpretation id="interp13" emma:lang="en-AU" emma:confidence="0">
                  <emma:literal>primed</emma:literal>
                </emma:interpretation>
                <emma:interpretation id="interp14" emma:lang="en-AU" emma:confidence="0">
                  <emma:literal>primer</emma:literal>
                </emma:interpretation>
              </emma:one-of>
            </emma:emma>
          </inkml:annotationXML>
          <inkml:trace contextRef="#ctx0" brushRef="#br0" timeOffset="4294.5575">2042 576 288,'0'0'25,"-9"-8"-25,9 8 0,-9-4 0,0-4 388,0 0 72,-1 4 14,10 4 3,-9-8-290,9 8-59,-13 0-11,13 0-2,0 0-57,0 0-11,0 12-3,0 4 0,0 0-33,4 5-11,1 3 0,-1 0 0,5 1 0,1 3 0,-1-3 0,0 3 0,0-4 0,-5-3 0,-4-5 0,5 4 0,0-3 8,-1-1-8,-4-4 0,0 0 0,-4-8 11,4-4-11,0 0 10,0 0-10,-5 0 14,-4 0-3,0-4-1,-5-4 0,10-4-10,-6 0 0,1-5 0,0-3 0,-4 0 0,8-1 0,1 1 0,-1-4 0,0-1 0,1-3 0,8 4 0,-4-1 0,10-3 0,-1-1 0,0 5 0,4-1 0,1 1 16,4 8-1,-4-5-1,0 5 0,-1 4-14,1 4 9,0 4-9,-1 0 8,1 0 0,-5 4 0,-9 0 0,14 8 0,-5-4 4,-9-4 0,4 12 0,5 0 0,-4-4-2,-1 5 0,1-1 0,-5 0 0,0-4-2,-5 4 0,1-4 0,-1 5 0,-4-5 0,0 0-8,0 0 12,0-4-4,-5 0-8,1 0 12,-1 0-12,0 0 12,1-4-12,-1 0 0,0-4-12,5 4 12,0-4-46,9 4-2,0 0 0,0 0 0,-4-8-141,4 8-29,4-8-6</inkml:trace>
          <inkml:trace contextRef="#ctx0" brushRef="#br0" timeOffset="4669.9387">2361 430 691,'0'0'30,"0"0"7,0 0-29,0 0-8,0 0 0,0 0 0,9 12 264,-9-12 52,0 0 11,4 12 1,5 0-169,-4 9-35,0-9-6,-1 4-2,1-4-60,4 1-13,-5 3-3,1 0 0,-1-4-9,1 5-3,0-1 0,-1-4 0,-4-12-13,5 16-3,-5-8-1,0-8 0,0 0 3,0 0 1,0 0 0,0 0 0,0 0 5,0 0 2,0 0 0,0 0 0,0 0-31,-5-4-7,-9-4 0,10-4-1,-5 0 42,4 0 9,5-5 2,-4 5 0,-1-4-36,5 4 0,0-5 0,0 1 0,5-4 11,-5 4-11,4 3 10,1 1-10,4 0 14,-5 4-3,1 0-1,4 0 0,0 4-1,0-5 0,-9 9 0,9 0 0,1-4-9,3 0 10,-8 4-10,4 0 10,0 4-10,5 0 0,-1 5 0,-4-1 0,-4 0 0,4 4 0,0 0 0,0 0 8,0 9-8,-4-5 0,-1-4 0,6 4 0,-1 1 0,-5-1 0,-4-4 0,5 0 0,-1-4-13,1 5 1,-5-5 1,4 4 0,-4-12-33,0 8-6,0-8-2,0 0 0,0 0-11,0 0-2,0 0-1,0 0 0,0 0-152,0 0-30,0 0-7</inkml:trace>
          <inkml:trace contextRef="#ctx0" brushRef="#br0" timeOffset="4846.1113">2479 174 1785,'0'0'159,"0"0"-127,0 0-32,0 0 0,0 0 44,-4-8 4,4 0 0,0 8 0,-5-9 12,5 9 4,0 0 0,0 0 0,0 0-52,9-4-12,0 4 0,5 0-646,-10 4-132</inkml:trace>
          <inkml:trace contextRef="#ctx0" brushRef="#br0" timeOffset="5504.2977">2784 470 1702,'0'21'37,"5"-17"8,-5-4 2,4 12 1,-4-12-38,5 8-10,-5 0 0,0 5 0,9-1 130,-9-4 24,-5 0 5,1 4 1,4-4-77,-5 4-15,1-3-4,-5-5 0,-1 4-20,10-8-4,0 0 0,0 0-1,-9 0-31,5-4-8,4 4 0,0 0 0,-5-8 0,1-5 0,4-3 0,-5 0 0,10 4 52,-5-5 10,-5 1 2,5 0 0,9 0-103,-4-5-20,-5 5-4,4 0-1,1 4 52,4 4 12,0 3 0,-4-3 0,-5 8 0,0 0 0,0 0 0,0 0 0,9 0 0,0 4 0,0 0 0,5 9 0,-1-9 11,-4 4 5,-4 0 0,4 8 1,0-4-17,0 5 0,0-1 0,0-4 0,-4 0 0,4 1 0,-4-1 0,4-4 0,-9-8 0,9 8 0,-9-8 0,0 0 0,0 0 8,0 0-8,0 0 0,14 0 0,-10-4 10,5-4-10,-4 0 8,4 0-8,-9 8 0,4-13 8,-4-3-8,10 4 0,-6 0 0,1-1 0,-1 1 0,1 4 0,4-4 0,-5 4 0,-4-4 0,5 8 0,-5 4 0,0 0 0,0 0 0,0 0 0,0 0-16,0 0-8,0 0-1,5 8-1,-5 4 44,4 4 9,1 0 1,-1-3 1,5 3-46,0-4-10,1-4-1,-1 4-1,4 1 46,1-1 10,-5 0 1,5 0 1,-5-8-29,4 0 0,1 0 0,4 4 0,5-3 0,-5-1 0,-9-4 0,1 0 0,8 0 8,0-9-8,-4 1 0,-1-4 0,-8 4 32,4-4 1,5-4 0,-1-1 0,-13 1-33,0 0 0,5-5 0,4 5 0,-14 4 0,1 0 0,-1 0-15,5-1 5,5 5 10,-10-4-12,-8 4 12,-1 8-12,14 0 29,0 0 6,-9 8 1,-5 4 0,5 5-11,4-1-1,1 0-1,-1 8 0,1 1-2,4-5 0,9 5 0,-5-1 0,1-8-9,4 5 10,14-5-10,4-4 10,-4-4-35,0 0-7,-5 0-2,14-4-835,13-4-167</inkml:trace>
        </inkml:traceGroup>
        <inkml:traceGroup>
          <inkml:annotationXML>
            <emma:emma xmlns:emma="http://www.w3.org/2003/04/emma" version="1.0">
              <emma:interpretation id="{83D982D9-05AF-48A9-82E9-DB4D5B96EC5D}" emma:medium="tactile" emma:mode="ink">
                <msink:context xmlns:msink="http://schemas.microsoft.com/ink/2010/main" type="inkWord" rotatedBoundingBox="5199,5194 5442,5187 5459,5752 5216,5759"/>
              </emma:interpretation>
              <emma:one-of disjunction-type="recognition" id="oneOf3">
                <emma:interpretation id="interp15" emma:lang="en-AU" emma:confidence="0">
                  <emma:literal>p</emma:literal>
                </emma:interpretation>
                <emma:interpretation id="interp16" emma:lang="en-AU" emma:confidence="0">
                  <emma:literal>P</emma:literal>
                </emma:interpretation>
                <emma:interpretation id="interp17" emma:lang="en-AU" emma:confidence="0">
                  <emma:literal>B</emma:literal>
                </emma:interpretation>
                <emma:interpretation id="interp18" emma:lang="en-AU" emma:confidence="0">
                  <emma:literal>8</emma:literal>
                </emma:interpretation>
                <emma:interpretation id="interp19" emma:lang="en-AU" emma:confidence="0">
                  <emma:literal>pm</emma:literal>
                </emma:interpretation>
              </emma:one-of>
            </emma:emma>
          </inkml:annotationXML>
          <inkml:trace contextRef="#ctx0" brushRef="#br0" timeOffset="6150.6519">4164 393 2113,'-5'-20'46,"5"4"10,0 16 1,0 0 3,0 0-48,0 0-12,0 0 0,5 12 0,-1 4 56,1 4 8,-1 1 1,-4-1 1,5 9-38,-1 3-7,10-3-1,-5 7-1,-4-7-19,-1-1 0,5 5 0,0-5 0,-4 0 16,0-3-1,-1-1 0,1-4 0,-1 1-15,-4-5 0,0-16 8,0 0-8,0 12 0,0-12 9,0 0-9,0 0 8,0 0-8,0-8 0,0-4 0,-4-4-11,-1-5 11,-4 1 0,0 0 0,0-9-8,-5 5 8,1-5 0,3-3 8,1 3-8,0 1 40,0-4 4,0-1 1,4 0 0,1 5-45,4 4-8,0-1-3,0 1 0,9-1 11,-4 9 16,-1 0-4,10 4-1,4 0 42,-4 3 9,-5 5 2,0 0 0,4 4-52,1 0-12,-5 0 0,5 4 0,0 0 0,-5 5 9,0-9-9,4 8 12,-3 0-12,-1 4 10,0 0-10,-5 0 10,-4-12-10,5 9 10,-5-9-10,4 12 10,-4 4-10,-4-4 10,-5 0-10,0-3 10,0-1-10,-10 0 12,1 0-12,-5 0 12,1-4-12,-1-4 0,0 0-10,0 0 10,-4 0-36,13 0-2,5 0 0,9 0 0,0-8-50,-4 4-9,-1-4-3,5 8-1052</inkml:trace>
        </inkml:traceGroup>
        <inkml:traceGroup>
          <inkml:annotationXML>
            <emma:emma xmlns:emma="http://www.w3.org/2003/04/emma" version="1.0">
              <emma:interpretation id="{C968E238-292D-4F14-AEA9-93184A9E81A1}" emma:medium="tactile" emma:mode="ink">
                <msink:context xmlns:msink="http://schemas.microsoft.com/ink/2010/main" type="inkWord" rotatedBoundingBox="5726,5023 6683,4994 6699,5529 5742,5558"/>
              </emma:interpretation>
              <emma:one-of disjunction-type="recognition" id="oneOf4">
                <emma:interpretation id="interp20" emma:lang="en-AU" emma:confidence="0">
                  <emma:literal>&gt;2</emma:literal>
                </emma:interpretation>
                <emma:interpretation id="interp21" emma:lang="en-AU" emma:confidence="0">
                  <emma:literal>72</emma:literal>
                </emma:interpretation>
                <emma:interpretation id="interp22" emma:lang="en-AU" emma:confidence="0">
                  <emma:literal>32</emma:literal>
                </emma:interpretation>
                <emma:interpretation id="interp23" emma:lang="en-AU" emma:confidence="0">
                  <emma:literal>x</emma:literal>
                </emma:interpretation>
                <emma:interpretation id="interp24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6545.855">4642 141 1440,'0'0'64,"0"0"12,0 0-60,0 0-16,0 0 0,0 0 0,0 0 257,0 0 49,4 4 10,5 0 1,0 5-185,1-9-36,-6 4-8,10 0-2,-5 0-72,5 0-14,-1 0 0,5 4 0,1-4 44,-6 4 16,1 0 4,4 0 0,0 5-52,10-5-12,-6 0 0,6 0 0,-5 0 12,-1 4-1,1 1 0,0-5 0,0 0-11,-1-4 0,-8 0 0,4 4 0,-4 4 0,-5-4 0,0-8 9,-9 0-9,9 8 0,-4 1 8,-1-1-8,-4 0 0,0-8-8,-4 8-7,-5 0-1,0 0 0,-1 0 32,-8 5 5,5-1 2,-10 0 0,0 4-23,-4-4 9,-1 9-9,1-5 0,0-4-14,4 9-10,0-9-1,5 0-1,-9 0 26,8 4 19,-3-8-3,3 5-1,6-9-24,-1 4-5,1-4-1,3 0 0,1 0-63,5 0-13,4-4-2,0 0-772,0 0-155</inkml:trace>
          <inkml:trace contextRef="#ctx0" brushRef="#br0" timeOffset="6928.6654">5343 145 2649,'0'0'58,"0"0"12,0 0 2,4-8 4,1-4-61,-1 4-15,6 0 0,-1 4 0,0-4 54,0 4 8,0-5 2,0 9 0,5-4 15,-5 4 3,0 0 1,5 0 0,-1 0-60,-4 4-12,-4 0-3,-5-4 0,9 13-8,-4-1 0,-5 4 0,0 4 0,-5 1 0,-4 3-11,-5 0 3,1 5 0,-1-1-37,0 1-7,1-5-2,-1 5 0,0-5 20,1 0 4,-1 1 1,5-1 0,0 1-28,0-9-6,-5 0-1,5 0 0,4-7 51,5-9 13,0 0 0,0 0 0,0 0 0,0 0 0,0 0 0,0 0 0,0 0 49,9 4 12,10-4 3,3 4 0,6-4-52,-5-4-12,8 0 0,1 4 0,0 0 0,5 0 0,-6-5 0,10 5-1277</inkml:trace>
        </inkml:traceGroup>
        <inkml:traceGroup>
          <inkml:annotationXML>
            <emma:emma xmlns:emma="http://www.w3.org/2003/04/emma" version="1.0">
              <emma:interpretation id="{8A220588-EAA4-49AD-B53A-85911AA00B74}" emma:medium="tactile" emma:mode="ink">
                <msink:context xmlns:msink="http://schemas.microsoft.com/ink/2010/main" type="inkWord" rotatedBoundingBox="7608,5017 7900,5008 7913,5428 7621,5436"/>
              </emma:interpretation>
              <emma:one-of disjunction-type="recognition" id="oneOf5">
                <emma:interpretation id="interp25" emma:lang="en-AU" emma:confidence="0">
                  <emma:literal>is</emma:literal>
                </emma:interpretation>
                <emma:interpretation id="interp26" emma:lang="en-AU" emma:confidence="0">
                  <emma:literal>it</emma:literal>
                </emma:interpretation>
                <emma:interpretation id="interp27" emma:lang="en-AU" emma:confidence="0">
                  <emma:literal>if</emma:literal>
                </emma:interpretation>
                <emma:interpretation id="interp28" emma:lang="en-AU" emma:confidence="0">
                  <emma:literal>i</emma:literal>
                </emma:interpretation>
                <emma:interpretation id="interp29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13671.5896">6554 304 2548,'0'0'56,"0"0"12,0 0 3,0 0 0,-5 4-57,5-4-14,-9 8 0,5 4 0,4 0 61,-5 5 10,5-5 1,5 4 1,-5-4-58,4-4-15,1 9 0,4-1 0,-5-4-14,6 0-6,-6 5 0,5-5-1,-4 0-122,4-4-24,-9-8-5,4 4-871</inkml:trace>
          <inkml:trace contextRef="#ctx0" brushRef="#br0" timeOffset="13837.1626">6545 97 518,'0'0'46,"0"0"-37,0 0-9,0 0 0,0 0 281,0 0 55,0 0 10,0 0 2,0 0-263,0 0-53,13 4-10,-3 0-2,3 0-93,-4 0-19,5 0-3,0 4-1,-5-4-28,9 0-7,14 4-1,-9 4-401</inkml:trace>
          <inkml:trace contextRef="#ctx0" brushRef="#br0" timeOffset="14070.8398">6818 190 691,'0'0'61,"0"0"-49,0 0-12,0 0 0,0 0 169,0 0 31,0 8 7,-5 4 1,1-4-68,-5 1-12,9-9-4,-9 8 0,0 0-83,-5 4-17,5 0-3,0 0-1,0-3 36,-1 3 6,1-4 2,5 0 0,-1 4-56,1 0-8,4 5 0,0-9-10,0-8 10,4 12 0,1-4 8,-1 8-8,5-3 0,1-1 0,-1-4 0,0 4 8,0-4 21,5 0 5,-5 5 1,0-5 0,0 0-5,0 0-1,-9-8 0,9 4 0,-9-4-13,0 0-2,0 0-1,0 0 0,0 0 19,0 0 4,0 0 1,-14-4 0,5 4-27,0-4-10,0 4 0,0-4 9,0 0-153,0-4-32</inkml:trace>
        </inkml:traceGroup>
        <inkml:traceGroup>
          <inkml:annotationXML>
            <emma:emma xmlns:emma="http://www.w3.org/2003/04/emma" version="1.0">
              <emma:interpretation id="{B1537D33-C7D5-4FC1-92EA-52B6B3BF0CE4}" emma:medium="tactile" emma:mode="ink">
                <msink:context xmlns:msink="http://schemas.microsoft.com/ink/2010/main" type="inkWord" rotatedBoundingBox="8635,4797 9647,4767 9668,5479 8657,5509"/>
              </emma:interpretation>
              <emma:one-of disjunction-type="recognition" id="oneOf6">
                <emma:interpretation id="interp30" emma:lang="en-AU" emma:confidence="0">
                  <emma:literal>odd</emma:literal>
                </emma:interpretation>
                <emma:interpretation id="interp31" emma:lang="en-AU" emma:confidence="0">
                  <emma:literal>old</emma:literal>
                </emma:interpretation>
                <emma:interpretation id="interp32" emma:lang="en-AU" emma:confidence="0">
                  <emma:literal>Odd</emma:literal>
                </emma:interpretation>
                <emma:interpretation id="interp33" emma:lang="en-AU" emma:confidence="0">
                  <emma:literal>odds</emma:literal>
                </emma:interpretation>
                <emma:interpretation id="interp34" emma:lang="en-AU" emma:confidence="0">
                  <emma:literal>add</emma:literal>
                </emma:interpretation>
              </emma:one-of>
            </emma:emma>
          </inkml:annotationXML>
          <inkml:trace contextRef="#ctx0" brushRef="#br0" timeOffset="14500.571">7628 312 2379,'0'0'105,"0"0"23,0 0-103,-9 4-25,0-4 0,0-4 0,0 4 109,0-4 17,0 4 3,9 0 1,0 0-77,0 0-15,0 0-3,0 0-1,-5 16-34,5 4 0,-4-3 0,4 3 0,4 4-13,1-3-10,-1-1-1,5 0-1,5 1 25,0-5 12,-1-4 0,6 0-1,-1-3-21,0-1-4,-4-4-1,4-4 0,0 0 15,-9 0-9,5-4 9,-10-4-8,5-1 8,1-3 0,-6-4 8,1 0-8,-5-1 9,0 1-9,-5 0 12,-4 4-12,4-5 12,-8 5-4,-1-4 0,-4 4-8,4 0 9,-4 3-9,-5 5 0,1 0 9,12-4-22,1 8-5,-4 0-1,-1 0 0,0 4-31,5 0-6,9-4-2,-4 8 0,-1 5-55,5-5-11,5 0-3,4-4-581,0 0-116</inkml:trace>
          <inkml:trace contextRef="#ctx0" brushRef="#br0" timeOffset="14765.2118">8143 231 576,'0'0'51,"0"0"-41,0 0-10,-5 4 0,1-8 392,-5 0 76,-1 4 15,1-9 3,0 5-255,-4 0-51,-1 4-11,0-4-1,1 8-102,-1-4-20,-4 4-4,4 0-1,-4 5-25,4 3-4,-4 0-2,9 4 0,-5 1-10,1-1 0,4 4 0,4 4 0,0-3 0,5 3-14,0 1 5,0-5 1,5 0-2,4-8 0,0 5 0,0-5 0,5 0-10,-5-4-3,5-8 0,-1 0 0,6 0-5,-6 0 0,1-8-1,0-4 0,-5-4-15,4-5-2,-4 1-1,5 0 0,-9-1-162,4 1-33,-5-8-6,1 3-697</inkml:trace>
          <inkml:trace contextRef="#ctx0" brushRef="#br0" timeOffset="14933.1746">8065 11 230,'-13'-24'10,"8"12"2,-4-1-12,-5-3 0,5 0 0,0 0 0,-4 3 425,3 1 83,6 4 16,-5 0 3,0 0-307,9 8-60,0 0-13,0 0-3,0 0-48,0 12-9,4 4-3,5 9 0,0-1-46,1 9-10,3-1-1,1 5-1,4-1-9,-4 5-1,-1 0-1,6 3 0,-1-3-15,5 0 0,-5-5 0,5-3 0,-1-5-114,1 1-29,4-5-5,-8 4-1081</inkml:trace>
          <inkml:trace contextRef="#ctx0" brushRef="#br0" timeOffset="15304.7946">8498 223 288,'-9'-5'25,"0"1"-25,0 0 0,0 0 0,-5 0 507,0 0 96,1 0 19,-1 0 4,5 4-394,0 0-80,-5 4-15,0 0-3,1 4-87,-1 4-18,9 5-3,-4-1-1,0 8-25,5 1 0,4 3 0,0 1 0,0-1 0,4 5 0,1-9 0,-1 0 0,5 1-15,5-5 2,0-4 0,4 1 0,0-9-29,-4 0-6,4-4 0,-4-4-1,4-8 22,-4 0 5,-1-4 1,1-5 0,-5 1-6,0-4-1,5-5 0,-5 1 0,-5-5 8,1-3 2,0 3 0,-5-3 0,4 4 18,-8-5 0,4 5-8,-10-5 8,6 1 12,-5-1 7,-5 1 1,0-5 0,1 4 30,-1 1 6,-4-1 2,4 9 0,1 0-1,4 7 0,-5 5 0,5 4 0,4 0-11,5 8-2,0 0-1,5 12 0,4 4-21,-5 9-4,10 7-1,0 5 0,-1 3-17,6 1 0,-1 8 8,0 0-8,5-5-69,-5-3-18,9 0-3</inkml:trace>
        </inkml:traceGroup>
        <inkml:traceGroup>
          <inkml:annotationXML>
            <emma:emma xmlns:emma="http://www.w3.org/2003/04/emma" version="1.0">
              <emma:interpretation id="{50A7ABFD-5479-4A49-BEC1-7B1F5068A54E}" emma:medium="tactile" emma:mode="ink">
                <msink:context xmlns:msink="http://schemas.microsoft.com/ink/2010/main" type="inkWord" rotatedBoundingBox="10434,5021 10812,5010 10822,5352 10444,5363"/>
              </emma:interpretation>
              <emma:one-of disjunction-type="recognition" id="oneOf7">
                <emma:interpretation id="interp35" emma:lang="en-AU" emma:confidence="0">
                  <emma:literal>=</emma:literal>
                </emma:interpretation>
                <emma:interpretation id="interp36" emma:lang="en-AU" emma:confidence="0">
                  <emma:literal>:</emma:literal>
                </emma:interpretation>
                <emma:interpretation id="interp37" emma:lang="en-AU" emma:confidence="0">
                  <emma:literal>#</emma:literal>
                </emma:interpretation>
                <emma:interpretation id="interp38" emma:lang="en-AU" emma:confidence="0">
                  <emma:literal>t</emma:literal>
                </emma:interpretation>
                <emma:interpretation id="interp39" emma:lang="en-AU" emma:confidence="0">
                  <emma:literal>"</emma:literal>
                </emma:interpretation>
              </emma:one-of>
            </emma:emma>
          </inkml:annotationXML>
          <inkml:trace contextRef="#ctx0" brushRef="#br0" timeOffset="15610.8209">9377 141 1958,'-5'0'174,"1"-4"-139,-6 0-35,6 0 0,4-4 201,-5 4 34,5-4 6,0 8 2,0-4-144,0 4-29,0 0-6,0 0 0,0 0-55,0 0-9,14-4 0,0 4 0,4 0-146,-5 0-22,6 4-4,-1 0-1008</inkml:trace>
          <inkml:trace contextRef="#ctx0" brushRef="#br0" timeOffset="15895.2328">9686 422 2419,'-9'12'107,"9"-12"22,0 0-103,0 0-26,0-4 0,0 4 0,5-4 128,-5 0 20,4 4 4,5-4 0,0 0-120,-4 4-24,0-5-8,4 5-878,4 0-179</inkml:trace>
        </inkml:traceGroup>
        <inkml:traceGroup>
          <inkml:annotationXML>
            <emma:emma xmlns:emma="http://www.w3.org/2003/04/emma" version="1.0">
              <emma:interpretation id="{0E5B2677-CFC9-45A5-AE1D-4E9D038FC00D}" emma:medium="tactile" emma:mode="ink">
                <msink:context xmlns:msink="http://schemas.microsoft.com/ink/2010/main" type="inkWord" rotatedBoundingBox="10903,5004 10908,5003 10909,5024 10904,5025"/>
              </emma:interpretation>
              <emma:one-of disjunction-type="recognition" id="oneOf8">
                <emma:interpretation id="interp40" emma:lang="en-AU" emma:confidence="0">
                  <emma:literal>\</emma:literal>
                </emma:interpretation>
                <emma:interpretation id="interp41" emma:lang="en-AU" emma:confidence="0">
                  <emma:literal>'</emma:literal>
                </emma:interpretation>
                <emma:interpretation id="interp42" emma:lang="en-AU" emma:confidence="0">
                  <emma:literal>1</emma:literal>
                </emma:interpretation>
                <emma:interpretation id="interp43" emma:lang="en-AU" emma:confidence="0">
                  <emma:literal>|</emma:literal>
                </emma:interpretation>
                <emma:interpretation id="interp44" emma:lang="en-AU" emma:confidence="0">
                  <emma:literal>l</emma:literal>
                </emma:interpretation>
              </emma:one-of>
            </emma:emma>
          </inkml:annotationXML>
          <inkml:trace contextRef="#ctx0" brushRef="#br0" timeOffset="15752.3739">9823 88 2422,'0'0'108,"0"0"21,-5-4-103,5 4-26,0 0 0,0 0 0,0 0 96,0 0 15,0 0 2,0 0 1,0 0-66,0 0-14,0 0-2,0 0-1,0 0-191,5 8-37,-5 5-8</inkml:trace>
        </inkml:traceGroup>
        <inkml:traceGroup>
          <inkml:annotationXML>
            <emma:emma xmlns:emma="http://www.w3.org/2003/04/emma" version="1.0">
              <emma:interpretation id="{24EA43AB-98F8-4E8A-B451-91ACC14C0286}" emma:medium="tactile" emma:mode="ink">
                <msink:context xmlns:msink="http://schemas.microsoft.com/ink/2010/main" type="inkWord" rotatedBoundingBox="11945,4582 12452,4567 12479,5467 11972,5483"/>
              </emma:interpretation>
              <emma:one-of disjunction-type="recognition" id="oneOf9">
                <emma:interpretation id="interp45" emma:lang="en-AU" emma:confidence="0">
                  <emma:literal>if</emma:literal>
                </emma:interpretation>
                <emma:interpretation id="interp46" emma:lang="en-AU" emma:confidence="0">
                  <emma:literal>off</emma:literal>
                </emma:interpretation>
                <emma:interpretation id="interp47" emma:lang="en-AU" emma:confidence="0">
                  <emma:literal>of</emma:literal>
                </emma:interpretation>
                <emma:interpretation id="interp48" emma:lang="en-AU" emma:confidence="0">
                  <emma:literal>iff</emma:literal>
                </emma:interpretation>
                <emma:interpretation id="interp4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16629.0701">10870 27 1440,'0'0'128,"0"0"-103,0 0-25,0 0 0,5-8 132,-1 8 20,5-4 5,-4 0 1,4 4-119,0 4-24,5-4-5,-1 4-1,5 4-39,1-4-8,3 0-2,1 0 0,0 4 12,0-8 3,-5 4 0,5 0 0,4-4 25,-4 0 9,0-4 0,-1 0 0,1-4 58,-5 0 11,0 0 2,-4-4 1,0-1 30,-5 1 5,0-4 2,-4 0 0,-1-4-29,1-5-5,-5 5-2,-5 0 0,1 0-32,-6-1-6,1 1-2,5 4 0,-5-4-21,0 8-4,-5-5-1,5 1 0,-5 0-16,1 0 0,-1 0 0,0 8 0,-4-1 10,9 5 5,-5 0 1,5 4 0,-5 4 0,5 9 1,5 3 0,-1 0 0,1 4-17,4 9 0,0 7 0,4 4 0,1 1 0,-1 8 0,1 3 8,4 5-8,0 0 0,0 7 0,0-3 0,-4 4 0,4-9-68,0 1-10,0-8-2,0-5-1,0-3-191,1-9-39</inkml:trace>
          <inkml:trace contextRef="#ctx0" brushRef="#br0" timeOffset="16262.2544">10920 152 1497,'0'0'133,"0"0"-106,0 0-27,-5 4 0,5-4 224,0 0 39,-9 4 8,5 5 1,4-9-132,0 8-26,0 4-6,0 0 0,0 4-78,4 0-15,1 0-3,4 1-1,0 3-11,-4 0 0,8 0 0,1-3 0,-5-5-114,-4-4-15,4 0-3,0-4-646,-9-4-129</inkml:trace>
          <inkml:trace contextRef="#ctx0" brushRef="#br0" timeOffset="16755.2794">11075 375 1036,'0'0'92,"0"0"-73,4-8-19,1 0 0,4-4 316,0 4 60,9-5 12,10 1 3,-1 0-246,5 0-49,-5 4-9,10-4-3,4 0-137,-5 3-28,0-3-6</inkml:trace>
        </inkml:traceGroup>
        <inkml:traceGroup>
          <inkml:annotationXML>
            <emma:emma xmlns:emma="http://www.w3.org/2003/04/emma" version="1.0">
              <emma:interpretation id="{0B45C52C-6BAB-4AFC-B1D1-5D0B0D1EF10E}" emma:medium="tactile" emma:mode="ink">
                <msink:context xmlns:msink="http://schemas.microsoft.com/ink/2010/main" type="inkWord" rotatedBoundingBox="13485,5018 13723,5011 13742,5667 13504,5674"/>
              </emma:interpretation>
              <emma:one-of disjunction-type="recognition" id="oneOf10">
                <emma:interpretation id="interp50" emma:lang="en-AU" emma:confidence="0">
                  <emma:literal>p</emma:literal>
                </emma:interpretation>
                <emma:interpretation id="interp51" emma:lang="en-AU" emma:confidence="0">
                  <emma:literal>P</emma:literal>
                </emma:interpretation>
                <emma:interpretation id="interp52" emma:lang="en-AU" emma:confidence="0">
                  <emma:literal>R</emma:literal>
                </emma:interpretation>
                <emma:interpretation id="interp53" emma:lang="en-AU" emma:confidence="0">
                  <emma:literal>r</emma:literal>
                </emma:interpretation>
                <emma:interpretation id="interp54" emma:lang="en-AU" emma:confidence="0">
                  <emma:literal>PM</emma:literal>
                </emma:interpretation>
              </emma:one-of>
            </emma:emma>
          </inkml:annotationXML>
          <inkml:trace contextRef="#ctx0" brushRef="#br0" timeOffset="17310.9475">12409 274 2408,'0'0'53,"-5"-12"11,5 4 3,0-1 0,0 9-54,0 0-13,0 0 0,0 0 0,0 0 72,9 13 11,-4 7 2,4 0 1,0 8-62,5 5-13,-5-1-3,0 5 0,-4 3 24,4 1 4,-5-1 0,1 1 1,4-9-81,-5 0-16,1-3-3,0-5-1,-1-8 42,-4 0 8,0-3 2,0-13 0,0 0-16,0 0-2,-4-5-1,-1-3 0,0 0 8,1-8 2,-1-4 0,1-4 0,-5-1 21,4-3 0,-4-4 0,0-5 0,0 1 47,0-1 13,0-3 4,-1-1 0,6 1-17,-1 3-3,1 1-1,8-1 0,-4 9 10,9 0 3,1 3 0,-1 5 0,4 4-16,-4 0-4,-4 8 0,9 4 0,-1 0-16,1 4-4,0 0-1,4 4 0,-5 4-15,1-4 9,0 8-9,-1-4 8,1 0-8,-5 4 0,-4-4 0,-1 5 8,5 3-8,-9-4 8,5 0-8,-10 0 8,1 0-8,-5-4 0,4 1 0,-8-1 8,3-4-8,-3-4 0,-5 4 0,-1-4 0,1 0-24,5 0 0,-1 0 0,9-4 0,-8-4-36,8 4-8,5 4-2,0 0 0,0 0-182,0 0-37</inkml:trace>
        </inkml:traceGroup>
        <inkml:traceGroup>
          <inkml:annotationXML>
            <emma:emma xmlns:emma="http://www.w3.org/2003/04/emma" version="1.0">
              <emma:interpretation id="{25CA12F8-49BB-404C-BD33-A4A273325340}" emma:medium="tactile" emma:mode="ink">
                <msink:context xmlns:msink="http://schemas.microsoft.com/ink/2010/main" type="inkWord" rotatedBoundingBox="14109,4923 14429,4913 14441,5310 14120,5320"/>
              </emma:interpretation>
              <emma:one-of disjunction-type="recognition" id="oneOf11">
                <emma:interpretation id="interp55" emma:lang="en-AU" emma:confidence="0">
                  <emma:literal>is</emma:literal>
                </emma:interpretation>
                <emma:interpretation id="interp56" emma:lang="en-AU" emma:confidence="0">
                  <emma:literal>B</emma:literal>
                </emma:interpretation>
                <emma:interpretation id="interp57" emma:lang="en-AU" emma:confidence="0">
                  <emma:literal>i</emma:literal>
                </emma:interpretation>
                <emma:interpretation id="interp58" emma:lang="en-AU" emma:confidence="0">
                  <emma:literal>Is</emma:literal>
                </emma:interpretation>
                <emma:interpretation id="interp59" emma:lang="en-AU" emma:confidence="0">
                  <emma:literal>in</emma:literal>
                </emma:interpretation>
              </emma:one-of>
            </emma:emma>
          </inkml:annotationXML>
          <inkml:trace contextRef="#ctx0" brushRef="#br0" timeOffset="17488.7181">13119 136 921,'0'0'40,"0"0"10,0 0-40,0 0-10,0 0 0,0 0 0,-5 8 405,-4 4 79,9 1 16,-4 3 4,-1 0-358,1 0-71,4 8-15,0-3-2,0-1-58,0-4-12,0 0-3,4 0 0,-4 1-104,5-5-21,-1-4-4,1 4-994</inkml:trace>
          <inkml:trace contextRef="#ctx0" brushRef="#br0" timeOffset="17889.9043">13023 3 1562,'0'0'69,"0"0"15,0 0-68,14 0-16,0 4 0,-1-4 0,1 4 48,4-4 7,-4 8 1,4-4 0,-4 4-56,-1 0-8,6 0-4,-1 0 0,0 4-52,5-4-10,-5 1-2,0-1-1,-4 0 12,0-4 2,-1 0 1,1 4 0,0-8 50,-5 4 12,-9-4 0,0 0 0,0 0 89,0 0 21,0 0 4,0 0 1,0 0 39,0 0 8,0 0 2,0 0 0,0 0-22,0 0-4,-9-4-1,4 0 0,-9 0-84,5 0-17,0 0-3,0 4-1,-5 0-19,5 0-4,0 0-1,5 0 0,-5 4-8,9-4-11,0 0 3,0 0 0,-5 8 0,0 0 0,5 0 0,0 4 0,5-4 8,0 4-8,-1-3 8,5 3-8,5-4 8,-10 4 0,1 4 0,4-4 0,-4 0 0,-1 1 0,-4 3 0,0-4 8,-4 4-8,-1 0 11,1-4-11,-6 5 12,-3-5 17,4 0 4,-5 0 1,0-4 0,5 0-34,-4-8 0,3 0 0,1 0 0,0 0-108,0-4-26,0-4-5,0-8-1028</inkml:trace>
        </inkml:traceGroup>
        <inkml:traceGroup>
          <inkml:annotationXML>
            <emma:emma xmlns:emma="http://www.w3.org/2003/04/emma" version="1.0">
              <emma:interpretation id="{9180A0B0-DB2C-470B-B77F-4B4C141A990D}" emma:medium="tactile" emma:mode="ink">
                <msink:context xmlns:msink="http://schemas.microsoft.com/ink/2010/main" type="inkWord" rotatedBoundingBox="14851,4985 16136,4947 16146,5283 14861,5321"/>
              </emma:interpretation>
              <emma:one-of disjunction-type="recognition" id="oneOf12">
                <emma:interpretation id="interp60" emma:lang="en-AU" emma:confidence="0">
                  <emma:literal>even</emma:literal>
                </emma:interpretation>
                <emma:interpretation id="interp61" emma:lang="en-AU" emma:confidence="0">
                  <emma:literal>ever</emma:literal>
                </emma:interpretation>
                <emma:interpretation id="interp62" emma:lang="en-AU" emma:confidence="0">
                  <emma:literal>every</emma:literal>
                </emma:interpretation>
                <emma:interpretation id="interp63" emma:lang="en-AU" emma:confidence="0">
                  <emma:literal>event</emma:literal>
                </emma:interpretation>
                <emma:interpretation id="interp64" emma:lang="en-AU" emma:confidence="0">
                  <emma:literal>eve</emma:literal>
                </emma:interpretation>
              </emma:one-of>
            </emma:emma>
          </inkml:annotationXML>
          <inkml:trace contextRef="#ctx0" brushRef="#br0" timeOffset="18422.5305">13770 225 460,'0'0'41,"0"0"-33,0 0-8,0 0 0,0 0 451,0 0 88,0 0 17,0 0 4,0 0-370,14 0-74,-1 0-16,6-4-2,-6 0-40,6-4-8,-6 4-2,5-4 0,5 0-1,-5 0-1,5 0 0,-5 4 0,-4-5-34,4 1-12,-9 0 0,5 4 9,-5-4-9,0 0 0,-4 0-10,4 0 10,-9 0 0,0 8 0,0-8 0,-5 0 0,1 3 0,-1-3 0,-4 4 0,0 0 0,-9 0-17,4 4-1,-9 4 0,5 0 0,4 0-6,-4 4-2,0 1 0,0 3 0,4-4 11,1 8 3,-1 0 0,9 4 0,-4 1 12,5-5-12,4 0 12,4 4-12,1 5 12,4-5 0,0 4-10,0-4 10,5-3 0,-1-1 0,1-4-9,4-4 9,5 0 0,0 0 8,4-4-8,-4-4 12,0-4-12,-1 0 0,1 0 0,-5 0 0,-4-8-196,0 0-38,4-4-8</inkml:trace>
          <inkml:trace contextRef="#ctx0" brushRef="#br0" timeOffset="19167.3482">14166 108 2185,'0'0'96,"0"0"21,0 0-93,0 8-24,0-8 0,5 12 0,-5-4 132,4 4 23,1 0 4,-1-3 1,6 3-76,-1-4-16,-5 0-2,5 0-1,-4 4-21,-1 0-4,1-4 0,-1 4-1,6-3-25,-1-1-5,-5 0-1,-4-8 0,0 0-8,0 0 0,0 0 0,0 0 0,0 0 0,0 0 0,9-4-12,-4 4 12,-5 0-15,4-8 5,1 0 1,0-1 0,-5-3 9,4 0-10,-4 0 10,0 0-10,5 0 10,-1 0 0,-4-1 0,5 1 0,4 4 0,-5-4 0,1 4 0,0 0 0,-1 0 0,5 4 0,0-4 0,5 8 8,-5 0-8,5 0 0,4 0 8,-4 0-8,-1 0 8,5 0-8,-4 4 8,4-4-8,1 4 16,-1-4-2,-5 0 0,1 0 0,0 0-14,-5 0 0,-9 0-9,0 0 9,0 0 0,0 0 10,0 0 0,0 0 0,0 0-10,0 0 0,0 0 0,0 0 8,0 0-8,0 0 0,0 0 0,0 0 0,0 0 0,-9-4-9,0 4 9,-5 0-13,5 4 1,0 0 1,-5 0 0,5 8 0,-5-4 11,5 4-8,0 4 8,5 1-8,-1-1 8,0 0-12,10-4 12,-5 8-12,5-3 12,4-1-12,0 0 12,4-4-12,1-4-2,0-4-1,4 4 0,-4-4 0,-1-8-7,-4 0-2,5 0 0,4-8 0,-4 4-30,4-4-6,-4 4-2,4-4 0,0-1-43,-4-3-9,0 4-2,-1-4 0,-4 0-16,0 0-4,5 3-1,-9-3 0,4 8 67,-5 0 14,-4 8 2,5-8 1,-5 8 97,0 0 19,0 0 4,0 0 1,0 0 28,0 0 5,0 0 2,13 8 0,-8 4-21,4 0-4,-9 0-1,5 5 0,-1-5-37,1 0-8,-5-12-2,0 16 0,4-4 14,-4 0 2,0-12 1,0 0 0,0 0-3,0 0 0,0 0 0,0 0 0,0 0-4,0 0-2,14-8 0,-5 4 0,0-8-6,-4 4 0,4-4-1,-5-4 0,6-1-4,-6 1-1,5 0 0,-4 4 0,4 0-6,-5 4-2,1 0 0,-5 8 0,9-4-4,-9 4-1,9 0 0,0 4 0,0 0-13,0 0 0,5 4-12,-5 0 12,5 0-80,4 0-10,-4-4-2,4 4-1316</inkml:trace>
        </inkml:traceGroup>
        <inkml:traceGroup>
          <inkml:annotationXML>
            <emma:emma xmlns:emma="http://www.w3.org/2003/04/emma" version="1.0">
              <emma:interpretation id="{BA4D50F5-0965-4783-BD48-C8A1FF5CAF2C}" emma:medium="tactile" emma:mode="ink">
                <msink:context xmlns:msink="http://schemas.microsoft.com/ink/2010/main" type="inkWord" rotatedBoundingBox="16523,4772 17955,4729 17969,5211 16537,5254"/>
              </emma:interpretation>
              <emma:one-of disjunction-type="recognition" id="oneOf13">
                <emma:interpretation id="interp65" emma:lang="en-AU" emma:confidence="0">
                  <emma:literal>then</emma:literal>
                </emma:interpretation>
                <emma:interpretation id="interp66" emma:lang="en-AU" emma:confidence="0">
                  <emma:literal>When</emma:literal>
                </emma:interpretation>
                <emma:interpretation id="interp67" emma:lang="en-AU" emma:confidence="0">
                  <emma:literal>when</emma:literal>
                </emma:interpretation>
                <emma:interpretation id="interp68" emma:lang="en-AU" emma:confidence="0">
                  <emma:literal>Then</emma:literal>
                </emma:interpretation>
                <emma:interpretation id="interp69" emma:lang="en-AU" emma:confidence="0">
                  <emma:literal>them</emma:literal>
                </emma:interpretation>
              </emma:one-of>
            </emma:emma>
          </inkml:annotationXML>
          <inkml:trace contextRef="#ctx0" brushRef="#br0" timeOffset="19571.8207">15446 148 2584,'0'0'57,"0"0"12,0 0 3,0 0 0,9-4-58,0 0-14,0 4 0,5-8 0,-1 4 103,5-4 17,1 0 4,-1 4 1,-5 0-61,6 0-12,-1 0-2,5 4-1,-5 0-24,0 0-5,-4 0 0,4 0-1,0-4-19,-4 4 0,-1 0-13,1 4 5,0-4-109,-1 0-22,-3 0-4,-1 0-1159</inkml:trace>
          <inkml:trace contextRef="#ctx0" brushRef="#br0" timeOffset="19769.9546">15555-151 1555,'0'0'138,"0"0"-110,0 0-28,0 0 0,0 0 217,0 0 39,0 0 7,4 12 1,1 0-121,4 4-25,0 4-5,-4 5-1,8-1-61,-4 4-13,1 1-2,-1 3-1,0 0-21,0 1-4,0-1-1,0 1 0,0-1-40,0-4-8,0 5-1,1-9-845,-1-4-169</inkml:trace>
          <inkml:trace contextRef="#ctx0" brushRef="#br0" timeOffset="20387.482">15787-155 1555,'0'0'138,"0"0"-110,0 0-28,0 0 0,0 0 212,0 8 38,0 4 7,9 4 2,-9-4-133,5 8-26,-1 1-6,1 7-1,-1 0-47,1 1-10,-1-1-1,1 4-1,-5 1-7,0-5-2,0 5 0,5-5 0,-5-4-3,4-4-1,-4 1 0,5-5 0,-1 0-21,1-4 8,4-4-8,-5-4 0,-4-4 0,10 0 0,-1-4 0,4-4 0,-4-4 0,0 0 0,1-4 0,-1 0 0,0-1 0,4-3 0,-3 4 8,-1-4-8,0 3 16,-5 1 0,1 0-1,4 4 0,0 4-3,0 0-1,0 4 0,0 4 0,1 0-11,-1 4 8,0 0-8,0 4 8,-5 0-17,1 0-4,9 4-1,-5 0 0,0 1-108,4-5-22,-3 0-4,-1 0 0,0-4-64,0 4-13,0-4-3,0-4 0,0 0 91,0 4 17,-9-4 4,0 0 1,0 0 59,0 0 11,0 0 2,0 0 1,0 0 138,0 0 28,9-4 6,-9 4 1,0 0 14,10-4 3,-1-4 1,0 4 0,0-4-35,-5 4-7,6-8-2,-1 3 0,0 1-30,-5 0-7,5 0 0,0-4-1,1 0-16,-6 0-3,5 0-1,0 3 0,0-7-13,1 4-2,-6 0-1,1-4 0,-1 4-17,-4-1-3,0 5-1,0-4 0,0 4-10,-4 0 10,4 4-10,-5-4 10,-4 4-10,9 4 0,-9 0 0,0 4 0,0 4 0,0 4 0,-1-4-9,6 8 9,-1-3-12,1 3 4,-1 0 8,5 0-13,0-4 13,0 5-9,5-5 9,-1 0-8,1 4-8,4-4 0,0-4-1,0 4 0,-4-8-8,8 5-2,-3-5 0,-1 0 0,4-4-29,1 0-5,-5-4-2,5 0 0,-1-1-133,1 1-28,-5 4-4,0-4-2,0-4-9,0 0-1</inkml:trace>
          <inkml:trace contextRef="#ctx0" brushRef="#br0" timeOffset="20638.6838">16584-2 806,'0'0'72,"0"0"-58,0 0-14,0 0 0,0 0 240,0 0 46,4 9 9,1-1 1,-5 4-96,0-4-19,0 4-4,0-4-1,0 4-97,0 0-20,0 1-4,0 3-1,4-4-28,-4 4-6,0-4 0,0 0-1,5-3 1,-5-9 1,0 8 0,0-8 0,0 0 5,0 0 1,0 0 0,0 0 0,9 0-11,0 0-1,-4-4-1,4 0 0,0-9 15,0 1 3,-4-4 1,8 0 0,-4 0 3,0-1 1,1 5 0,3 0 0,-4-4-5,5 4 0,-5 4-1,0 0 0,-9 8-9,9 0-2,5 4 0,-5 0 0,0 8-7,-4 0-1,8 4-1,-4 0 0,1 5-23,-1-5-4,4 4 0,1-4-1002,0 5-200</inkml:trace>
        </inkml:traceGroup>
        <inkml:traceGroup>
          <inkml:annotationXML>
            <emma:emma xmlns:emma="http://www.w3.org/2003/04/emma" version="1.0">
              <emma:interpretation id="{8C483DEE-BFA6-4728-969A-D2C03FBFDBE4}" emma:medium="tactile" emma:mode="ink">
                <msink:context xmlns:msink="http://schemas.microsoft.com/ink/2010/main" type="inkWord" rotatedBoundingBox="18744,4942 18960,4936 18977,5525 18761,5532"/>
              </emma:interpretation>
              <emma:one-of disjunction-type="recognition" id="oneOf14">
                <emma:interpretation id="interp70" emma:lang="en-AU" emma:confidence="0">
                  <emma:literal>p</emma:literal>
                </emma:interpretation>
                <emma:interpretation id="interp71" emma:lang="en-AU" emma:confidence="0">
                  <emma:literal>P</emma:literal>
                </emma:interpretation>
                <emma:interpretation id="interp72" emma:lang="en-AU" emma:confidence="0">
                  <emma:literal>r</emma:literal>
                </emma:interpretation>
                <emma:interpretation id="interp73" emma:lang="en-AU" emma:confidence="0">
                  <emma:literal>R</emma:literal>
                </emma:interpretation>
                <emma:interpretation id="interp74" emma:lang="en-AU" emma:confidence="0">
                  <emma:literal>B</emma:literal>
                </emma:interpretation>
              </emma:one-of>
            </emma:emma>
          </inkml:annotationXML>
          <inkml:trace contextRef="#ctx0" brushRef="#br0" timeOffset="21529.6326">17658 23 633,'0'0'56,"0"0"-44,0 0-12,0 0 0,0 0 312,0 0 60,0 0 12,5 8 2,-5 0-214,9 4-44,0 4-8,0 5-1,-4-5-52,4 8-11,-5 0-1,10 9-1,-9-1-43,4 5-11,-5-1 0,5 4 0,-4 1 0,-1-1 0,-4-3 0,0-5 0,5-3-16,-5-1-6,-5-8-1,1 0 0,4-7-13,0-5-4,0 4 0,0-12 0,-9-4 25,0 0 5,9 4 1,-5-12 0,1-9 9,-1 1-8,0-4 8,5-5-8,-4 1 27,-1 0 5,1-5 2,-1-3 0,5 0 16,-4-1 3,-1 5 1,-4 3 0,9 1-4,0 0-1,5 7 0,-5 1 0,0 0-5,4 4-2,5 0 0,0 7 0,-4-3-13,4 8-2,5 0-1,-1 0 0,-4 0-18,5 4 0,0 4 0,4 0 0,-4-4 8,-1 4-8,-8 0 0,4 0 0,5 0 0,-5 5 8,-5 3-8,1-4 0,-5-8 12,0 0-4,0 12 0,0-4-8,-9 0 8,0 0-8,9-8 0,-5 12 0,-9-4 10,5 1-10,-4-1 8,-1 0-8,5-4 9,0-4-9,-5 0 10,14 0-10,0 0 0,-14 0-15,5-4 2,9 4 0,0 0-43,0 0-9,0 0-2,0 0 0,0 0-185,5-8-36</inkml:trace>
        </inkml:traceGroup>
        <inkml:traceGroup>
          <inkml:annotationXML>
            <emma:emma xmlns:emma="http://www.w3.org/2003/04/emma" version="1.0">
              <emma:interpretation id="{34E3ACA7-C2B5-4ABE-9E2C-41D85CB657B4}" emma:medium="tactile" emma:mode="ink">
                <msink:context xmlns:msink="http://schemas.microsoft.com/ink/2010/main" type="inkWord" rotatedBoundingBox="19321,4769 19821,4755 19834,5211 19335,5226"/>
              </emma:interpretation>
              <emma:one-of disjunction-type="recognition" id="oneOf15">
                <emma:interpretation id="interp75" emma:lang="en-AU" emma:confidence="0">
                  <emma:literal>is</emma:literal>
                </emma:interpretation>
                <emma:interpretation id="interp76" emma:lang="en-AU" emma:confidence="0">
                  <emma:literal>i</emma:literal>
                </emma:interpretation>
                <emma:interpretation id="interp77" emma:lang="en-AU" emma:confidence="0">
                  <emma:literal>it</emma:literal>
                </emma:interpretation>
                <emma:interpretation id="interp78" emma:lang="en-AU" emma:confidence="0">
                  <emma:literal>in</emma:literal>
                </emma:interpretation>
                <emma:interpretation id="interp7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21688.9261">18355 7 1749,'0'0'77,"0"0"17,0 0-75,0 0-19,0 0 0,0 8 0,0-8 168,0 12 29,4 0 7,5 0 0,-9 4-109,0 1-23,5-5-4,0 4 0,-5 4-48,0-4-8,0 0-3,0 1 0,4-5-105,1 0-20,-5 0-5,4 0-984</inkml:trace>
          <inkml:trace contextRef="#ctx0" brushRef="#br0" timeOffset="21838.3921">18246-131 1440,'0'0'128,"0"0"-103,0 0-25,0 0 0,-10-4 141,10 4 23,10-8 5,-1 4 1,4 0-91,-4 4-19,5 4-3,4 0-1,0 0-184,-4 0-38,4 0-7,1 8-2</inkml:trace>
          <inkml:trace contextRef="#ctx0" brushRef="#br0" timeOffset="22124.0232">18742 63 2192,'0'0'48,"0"0"11,-9 0 1,9 0 1,0 0-49,-9-4-12,-14 0 0,5 4 0,-1-4 90,6 4 15,-1 0 3,-9 0 1,1 0-61,3 0-12,6-4-2,4 8-1,-5 0-25,5 0-8,9-4 0,0 0 0,0 0 0,0 0 0,0 0 0,4 8 0,10 4-10,-5-3 10,-9-9-10,9 12 10,5-4 0,0 4 0,-5 0 13,0 0-4,0-4-9,0 0 0,0 1-10,5-1 10,-10 0 0,5 0 0,-9-8 13,-4 12-4,-5-4-9,0 0 10,9 4-10,-9 0 10,-1 1-10,-3-5 0,-1-4 0,5 4 0,0-4-11,-5 4-1,-4-4 0,9 0 0,9-4-41,-9-4-9,-5-4-2,5 4-1067</inkml:trace>
        </inkml:traceGroup>
        <inkml:traceGroup>
          <inkml:annotationXML>
            <emma:emma xmlns:emma="http://www.w3.org/2003/04/emma" version="1.0">
              <emma:interpretation id="{B2860487-C6E0-42C5-927B-55DE327503F9}" emma:medium="tactile" emma:mode="ink">
                <msink:context xmlns:msink="http://schemas.microsoft.com/ink/2010/main" type="inkWord" rotatedBoundingBox="20398,4640 22648,4573 22665,5143 20415,5210"/>
              </emma:interpretation>
              <emma:one-of disjunction-type="recognition" id="oneOf16">
                <emma:interpretation id="interp80" emma:lang="en-AU" emma:confidence="0">
                  <emma:literal>divisible</emma:literal>
                </emma:interpretation>
                <emma:interpretation id="interp81" emma:lang="en-AU" emma:confidence="0">
                  <emma:literal>dirigible</emma:literal>
                </emma:interpretation>
                <emma:interpretation id="interp82" emma:lang="en-AU" emma:confidence="0">
                  <emma:literal>divisibly</emma:literal>
                </emma:interpretation>
                <emma:interpretation id="interp83" emma:lang="en-AU" emma:confidence="0">
                  <emma:literal>dirigibles</emma:literal>
                </emma:interpretation>
                <emma:interpretation id="interp84" emma:lang="en-AU" emma:confidence="0">
                  <emma:literal>disable</emma:literal>
                </emma:interpretation>
              </emma:one-of>
            </emma:emma>
          </inkml:annotationXML>
          <inkml:trace contextRef="#ctx0" brushRef="#br0" timeOffset="22728.5645">19502 100 1440,'9'0'128,"-9"0"-103,0 0-25,0 0 0,0 0 214,0 0 38,0 0 7,0 0 1,0 0-102,-4-8-21,-5 4-4,-1 0-1,1-1-75,0 5-15,-4 0-3,-1 5-1,-4-1-24,0 8-5,4-4-1,0 4 0,1 4-16,-1 0-4,5 5-1,4-1 0,1 0-21,-1 0-4,5-4-1,0-7 0,5 7 20,-1-8 4,5 0 1,0-8 0,1-4-3,3-4-1,1 4 0,-5-8 0,5-1 5,-1-7 1,-8 0 0,-1 0 0,1 0-14,-1-5-2,6 1-1,-6 4 0,-4-9 5,5 5 0,-10 4 1,5-4 0,0 3 3,-4-3 0,-1 4 0,0 0 0,1-5 32,-5 1 6,4 4 2,1-1 0,-5 1 19,0 4 4,-1 4 1,6-4 0,-5 4 16,4-1 3,5 1 1,0 12 0,-9-8-25,9 8-5,0 0-1,0 0 0,0 0-17,14 12-4,-5 0-1,5 13 0,-5-1-11,4 8 8,-4 5-8,0-1 8,5 5-8,0-1 0,-1 1-12,6-5 12,-6-3-28,6-1 1,3 0 1,-3-3 0,-6-5-110,5-4-23,-4-4-4,4 1-608,-4-5-121</inkml:trace>
          <inkml:trace contextRef="#ctx0" brushRef="#br0" timeOffset="23042.8582">19684-91 2336,'0'0'52,"0"0"10,-4 0 2,4 0 1,0 0-52,0 0-13,0 0 0,0 0 0,0 0 32,0 0 3,0 0 1,0 0 0,9 4-78,0 1-15,0-1-3,5 4-634,-5 0-126</inkml:trace>
          <inkml:trace contextRef="#ctx0" brushRef="#br0" timeOffset="22884.1086">19725 39 864,'0'0'76,"0"0"-60,0 0-16,0 0 0,0 8 244,0 0 47,5 0 9,-1 4 1,1 1-184,-1-1-37,1 4-7,4 0-1,-4 0-72,-1 5 0,1-1-10,-1-4 0,1-4-165,-1 4-33</inkml:trace>
          <inkml:trace contextRef="#ctx0" brushRef="#br0" timeOffset="23347.1028">19916 84 288,'0'0'25,"0"4"-25,0-4 0,5 12 0,4-4 296,-4 0 55,-1 4 10,5-4 3,-4 0-172,4 0-35,0 4-6,-4-3-2,4-1-17,-5 0-4,10-4-1,-5 0 0,0-4-55,0 0-10,-4 0-2,4 0-1,-5-8-19,1 4-4,4-4-1,0 0 0,-4-1-11,4-3-3,0-4 0,0 4 0,-4-4-8,4 0-1,0-1-1,0 1 0,0 0-11,0 0 8,0 4-8,-4-5 8,-1 5-8,1 4 0,-1-4 0,-4 12 0,0 0 0,0 0 18,-9 0-3,9 0-1,0 0 4,0 0 1,0 8 0,5 8 0,-1-4-29,1 9-6,0-5 0,4 0-1,-5 0 3,1 5 1,-1 3 0,5-4 0,1 0-17,-6-3-3,5 3-1,-4 0 0,-1-8-142,1 0-29,-1 0-6</inkml:trace>
          <inkml:trace contextRef="#ctx0" brushRef="#br0" timeOffset="23496.9978">20194-163 864,'0'0'76,"0"0"-60,0 0-16,0 0 0,0 0 250,-9 0 47,-9-5 10,18 5 1,0 0-208,18 5-43,0-1-8,0 4-1,1 4-95,3 0-18,-3 4-4</inkml:trace>
          <inkml:trace contextRef="#ctx0" brushRef="#br0" timeOffset="23839.7667">20604 35 1094,'0'0'48,"0"0"11,0 0-47,0-8-12,-5-4 0,1 8 0,-5-4 356,0 3 70,-1 5 14,1-4 2,-4 0-283,-1 0-57,-4-4-11,0 8-3,-1 0-49,1 0-11,0 0-1,0 4-1,4-4-26,0 8 0,1 0 0,4 1 0,0-5 0,4 4-11,0 4 11,5 0-12,0-4 3,5 4 0,0 0 0,4 1 0,4-1 9,1-4 0,-5 0-9,5 0 9,4-4 0,-4 4-9,-1-8 9,1 4 0,0-4 0,-1 0 0,1 0 0,-5 0 0,5 0 0,-5 0 0,-9 0 0,0 0 9,0 0 3,0 0 0,0 0 0,0 0 0,0 0 0,0 0 1,0 0 0,-9 8 0,0-4-13,0 4 9,-5 1-9,5-5 8,-5-4-8,0 0 0,1 4 0,-1-8-11,5 0-29,-5-1-5,5 1-2,0 4 0,5-8-167,4 8-34,-5-4-6</inkml:trace>
          <inkml:trace contextRef="#ctx0" brushRef="#br0" timeOffset="24139.5461">20668-224 2138,'-14'-12'95,"9"8"19,1-13-91,-1 5-23,5 0 0,0 8 0,-4 0 109,4 4 18,0 0 3,0 0 1,0 0-103,0 0-28,9 8 8,5 4-781,-5 4-157</inkml:trace>
          <inkml:trace contextRef="#ctx0" brushRef="#br0" timeOffset="24000.4892">20649-6 864,'0'0'76,"0"0"-60,5 9-16,0-1 0,-1 0 307,-4 4 58,5 0 12,-1 0 3,1 0-186,-1 0-37,5 5-7,-4-5-2,0 4-101,4-4-21,0 0-4,0 0-1,0 5-142,0-5-29,5-4-6,-5 0 0</inkml:trace>
          <inkml:trace contextRef="#ctx0" brushRef="#br0" timeOffset="24472.7361">20854-248 2260,'5'-13'100,"-5"13"21,0-4-97,0 4-24,0 0 0,0 0 0,0 0 131,0 0 21,0 0 4,4 8 0,1 9-92,4 3-20,-4 0-3,-1 8-1,5 5-29,-9 3-11,0 1 0,5-1 9,-1-3-9,5-1 0,5 0 0,-5-3 0,5-1-10,0-4-1,4-3 0,0-5 0,0-4-28,-4-4-5,4-4-2,-4 0 0,4 0 29,-4-4 5,-5-4 2,4-4 0,1 0 18,-5-4 3,0 0 1,0-1 0,-4-3 29,-1 4 7,-4 0 0,0 0 1,-4-4-3,-1 3-1,-4 1 0,0 4 0,0-4-22,-5 0-5,1 0-1,-1 8 0,-4-4-17,4 8 0,-4-4 0,4 8 0,5-4-48,0 8-14,0-4-2,0 4-1,9-8-162,0 0-32,-5 8-6</inkml:trace>
          <inkml:trace contextRef="#ctx0" brushRef="#br0" timeOffset="24705.5845">21260 11 748,'0'-21'33,"4"13"7,-4-4-32,5-4-8,-5 4 0,4-4 0</inkml:trace>
          <inkml:trace contextRef="#ctx0" brushRef="#br0" timeOffset="25222.2667">21159-244 2509,'0'0'55,"0"0"11,0 0 2,0 0 4,0 0-58,0 0-14,-4-9 0,4 9 0,0 0 106,0 0 18,0 0 4,0 0 1,4 13-72,-4 3-14,0 4-3,5 0-1,4 1-19,-4 3-4,-1 0-1,5 4 0,0 1-4,-4-1-1,4-8 0,0 9 0,5-5-19,-10 0-4,10-3-1,-5-1 0,0 0-17,0-4-3,5 0-1,-5-3 0,5-5 11,-5 0 1,0 0 1,5-4 0,-5-4-18,0 0-3,4 0-1,1-4 0,0 0 26,-5-4 5,0-4 1,9-1 0,-4 1 12,-1-4 0,1 0 0,0 0 10,-5-5 8,5 1 2,-1 0 0,-4 0 0,-4-1 28,-5 1 7,4 0 1,-4 0 0,-4 8-8,4-5 0,0 5-1,-5 4 0,-4 0-29,-4 0-6,-1 8 0,5 4-1,0 0-11,4 0 0,-9 4-12,5 8 12,0-3-14,0 7 5,5 0 1,-1 0 0,1 1 8,4 3-8,0-4 8,4 0-8,1 1-24,-1-1-4,5-4 0,0 0-1,5-4 7,0 0 2,4-3 0,-4-1 0,4-8-105,-5-4-21,10-4-4</inkml:trace>
        </inkml:traceGroup>
        <inkml:traceGroup>
          <inkml:annotationXML>
            <emma:emma xmlns:emma="http://www.w3.org/2003/04/emma" version="1.0">
              <emma:interpretation id="{5B39B9E7-3122-45F2-9502-C97200D7902B}" emma:medium="tactile" emma:mode="ink">
                <msink:context xmlns:msink="http://schemas.microsoft.com/ink/2010/main" type="inkWord" rotatedBoundingBox="23110,4688 24143,4657 24164,5358 23130,5389"/>
              </emma:interpretation>
              <emma:one-of disjunction-type="recognition" id="oneOf17">
                <emma:interpretation id="interp85" emma:lang="en-AU" emma:confidence="0">
                  <emma:literal>by</emma:literal>
                </emma:interpretation>
                <emma:interpretation id="interp86" emma:lang="en-AU" emma:confidence="0">
                  <emma:literal>buy</emma:literal>
                </emma:interpretation>
                <emma:interpretation id="interp87" emma:lang="en-AU" emma:confidence="0">
                  <emma:literal>boy</emma:literal>
                </emma:interpretation>
                <emma:interpretation id="interp88" emma:lang="en-AU" emma:confidence="0">
                  <emma:literal>bye</emma:literal>
                </emma:interpretation>
                <emma:interpretation id="interp89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25815.1321">22024-232 1728,'0'0'76,"0"0"16,0 0-73,0 0-19,0 0 0,0 0 0,0 0 239,0 0 44,0 0 9,9 12 1,1-4-184,-1 8-37,0 0-7,0 5-1,-5-1-46,1 0-9,4 4-1,-4 1-8,-5-5 9,4 4-9,1-4 0,-1 1 9,-4-1-9,5-4 0,-5-4 0,4 0 0,1 1 0,0-5-9,-5-8 9,0 0-10,0 0 1,9 4 0,0-4 0,4 0 0,1-4 9,0-4-8,-1-1 8,1 1-8,4 0 8,0 0 0,1-4 0,3 4-8,1-4 8,5 0 0,-1 4 0,0-1 0,0 1-36,-4 0-1,5 4-1,-10 0 0,0 4 18,0 4 4,-9-4 1,-9 0 0,0 0 15,0 0 8,0 0 0,5 12-8,-5 0 21,-5 1-2,-4-5-1,0 4 0,-5-4 2,-4 4 1,0-4 0,0 0 0,-5 0-8,0-4-1,5 1-1,-9-1 0,4-4-11,5 0 0,4 0 9,-4-4-9,4-1-32,1 5-10,3-8-2,1 4-1,9 4-179,0 0-35,0-8-7,9 0-725</inkml:trace>
          <inkml:trace contextRef="#ctx0" brushRef="#br0" timeOffset="26209.9938">22616-70 288,'0'0'25,"0"0"-25,0 0 0,0 0 0,9 8 468,-9-8 89,5 8 18,4 0 3,0 0-383,-4 0-77,4 0-15,-5 0-3,5 0-69,1-4-14,-1 1-2,0 3-1,4-4-14,-3 0 0,3-4 0,1 0 0,-5 0 0,5-4 0,-1 0 0,5-4 0,-4-1 10,0 1-1,-5-4 0,5 0 0,-5 0 7,-5 0 2,5 0 0,-4-1 0,-5-3 1,0 0 0,0 4 0,4 0 0,1 4-19,-5 8 0,5-12 0,-5 12 0,0 0 0,0 0 0,9 4 0,-5 4 0,1 0 0,8 0 0,1 8 0,0 0 0,-5 0 0,4 9-14,-3-5 1,3 8 0,-4-7 13,0 3-9,5 4 9,-5-3-8,0-1 8,-4 0 0,-1 0 0,1 1 0,-5-5 0,5 0 8,-5 0-8,-5 1 8,5-5 19,-5 0 4,-4 0 1,5 0 0,-5 1 8,4-5 3,-4 0 0,0 4 0,-9-4-6,-1 0-1,-8-4 0,0 1 0,-5-1-19,0 0-4,0-8-1,0 4 0,5 0-12,-5-4-18,9 0 4,1 0 1,-1-4-137,9 0-27,1 4-6,13 0-1100</inkml:trace>
        </inkml:traceGroup>
        <inkml:traceGroup>
          <inkml:annotationXML>
            <emma:emma xmlns:emma="http://www.w3.org/2003/04/emma" version="1.0">
              <emma:interpretation id="{B6DC40DB-E123-4D46-B940-786434949D2B}" emma:medium="tactile" emma:mode="ink">
                <msink:context xmlns:msink="http://schemas.microsoft.com/ink/2010/main" type="inkWord" rotatedBoundingBox="24605,4241 27305,4160 27327,4909 24627,4990"/>
              </emma:interpretation>
              <emma:one-of disjunction-type="recognition" id="oneOf18">
                <emma:interpretation id="interp90" emma:lang="en-AU" emma:confidence="0">
                  <emma:literal>which</emma:literal>
                </emma:interpretation>
                <emma:interpretation id="interp91" emma:lang="en-AU" emma:confidence="0">
                  <emma:literal>Which</emma:literal>
                </emma:interpretation>
                <emma:interpretation id="interp92" emma:lang="en-AU" emma:confidence="0">
                  <emma:literal>thick</emma:literal>
                </emma:interpretation>
                <emma:interpretation id="interp93" emma:lang="en-AU" emma:confidence="0">
                  <emma:literal>Zahid</emma:literal>
                </emma:interpretation>
                <emma:interpretation id="interp94" emma:lang="en-AU" emma:confidence="0">
                  <emma:literal>chick</emma:literal>
                </emma:interpretation>
              </emma:one-of>
            </emma:emma>
          </inkml:annotationXML>
          <inkml:trace contextRef="#ctx0" brushRef="#br0" timeOffset="27242.3093">24406-119 2782,'0'0'61,"0"0"13,-5 4 2,5-4 3,0 0-63,0 4-16,0 0 0,0 4 0,0 0 55,-5 1 8,1-1 1,4 4 1,4 0-45,-4 4-8,-4-4-3,4 0 0,4 1-9,1-1 0,0 0 0,-1-8-11,-4-4 11,9 8 0,-9-8 0,14 0 0,-1 4 0,1-4 0,-9-4-10,4-4 10,0 4-8,0-4 8,-4 0 0,4 0 0,0-5 0,-5 1 0,1-4 0,-1 4 0,1 0 0,0 4 0,-1-4 0,-4 12 0,5-9 9,-5 9-9,0 0 8,0 0-8,9-4 0,-9 4 0,0 0 0,13 0 0,1 0 0,0 0 0,-5 4 0,4-4 0,-3 0 0,3 4 0,1-4 0,0 0 0,-1-4 0,1 4 0,-5-8 0,5 0 0,-5 4 0,4-4 0,-3-4 0,-1 4 0,0-4-15,0 0-5,-5 3 0,1-3-1,0 0-151,-5 0-31,4 0-5</inkml:trace>
          <inkml:trace contextRef="#ctx0" brushRef="#br0" timeOffset="27559.1483">24820-447 1267,'0'0'112,"0"0"-89,0 0-23,0 0 0,0 0 279,0 0 51,4 12 10,-4-4 3,9 0-163,-4 1-33,0 3-7,-1 0 0,1 4-69,-1 0-14,-4 0-2,5 5-1,-1-1-37,-4 0-7,0 0-2,5 1 0,-10-1-8,5-4 0,5 4 0,-5-3 8,9-1-8,-9-4 0,5-4 0,-5-8 0,4 8-11,5 0 3,-9-8 0,9 0 0,0-4 8,1 0-12,-1-4 12,4 0-12,-8 0 12,4 0 0,5 0 0,-1-5 0,-4 1 0,0 0 0,1 0 0,3 4 0,1-8 0,0 8 0,-10 0 0,-4 8-8,14 0 8,-5 0 14,0 0-3,0-5-1,5 10-2,-5-5 0,0 4 0,0 4 0,0 0-8,5 0 10,-5 0-10,5-4 10,-5 4-10,4 0-9,1 0 9,-5 0-13,5-4-32,-5-4-7,0 4 0,0 1-1,0-5-158,-9 0-31,9 0-6,0 0-851</inkml:trace>
          <inkml:trace contextRef="#ctx0" brushRef="#br0" timeOffset="27677.1097">25389-277 1659,'0'0'73,"0"0"16,0 12-71,4 0-18,-4-3 0,5-1 0,0 4 83,-1-4 13,-4 0 2,0-8 1,5 8-164,4 0-33,-5-4-6,1 4-2</inkml:trace>
          <inkml:trace contextRef="#ctx0" brushRef="#br0" timeOffset="28054.2819">25475-435 691,'0'0'61,"0"0"-49,0 0-12,0 0 0,0 0 287,0 0 54,0 0 11,0 0 3,0 0-218,0 0-43,0 0-9,0 0-1,14 4-72,0 0-12,-5 0 0,0 0-12,5-4-41,-1 5-8,1-5-2,0 4 0,-5 0-43,0 4-9,0-4-1,5 0-1,-5-4 25,4 0 6,-4 0 1,5 0 0,-5-8 54,0 8 11,0-4 3,1 4 0,-10 0 126,0 0 26,0 0 5,0 0 0,0 0 60,0 0 11,0 0 2,0 0 1,-10-4-95,-3 4-19,-1-4-4,0 8-1,-4 0-59,5 0-11,-6 4-2,6 0-1,-1 4-22,0-4 0,5 4 0,0 5 8,0-1-8,5 0 0,-1 4 0,5 0 0,5-7 0,-1 3 0,1 0 0,4 0-8,0-4 8,4-4 0,1 4 10,0-7-10,-1-5-8,10 0-8,0-5-2,0 1 0,0-4-6,-5-4-2,-5 0 0,6 0 0,-6-4-72,5 4-14,1-5-4,3 5-1004</inkml:trace>
          <inkml:trace contextRef="#ctx0" brushRef="#br0" timeOffset="28345.8494">25903-750 2602,'0'0'57,"0"0"12,0 0 3,0 8 1,-4 4-58,-1 0-15,1 8 0,4-4 0,-5 9 84,1-1 13,4 0 3,-5 5 1,1-1-35,-1 0-7,5 1-2,-5 3 0,5-4-28,0 5-5,-4-5-2,4-4 0,0-3-10,4-5-1,1 4-1,0-8 0,4 0-10,0-4 10,-9-8-10,9 4 10,5 0-10,-1-4 0,5-4 0,-4 0 0,9-8 0,-5 0 0,0-8-12,0 4 12,1-5 0,-1 5 21,0-4-2,0 8-1,-4 0-6,0 4-2,-5-1 0,0 9 0,4 0 6,-13 0 0,0 0 1,10 9 0,-1-5-29,4 4-5,-8 4-2,9-4-990,-1-4-199</inkml:trace>
          <inkml:trace contextRef="#ctx0" brushRef="#br0" timeOffset="26831.0289">23531-297 1670,'14'0'148,"-5"0"-118,5-8-30,-1 4 0,6-8 194,-1 4 33,0-1 6,0 1 2,1 0-87,3 0-18,-4 0-3,1 4-1,-6 4-82,1 4-16,0 0-3,-14-4-1,9 4 6,-5 8 1,1 0 0,-5 1 0,0-1-31,-5 0 0,1 4 0,-5 4 0,0 1-28,-1-1-12,-3 4-3,-5-8 0,4 5-8,5-9-1,4 4-1,-4-4 0,-9 0 25,4-4 6,5 0 1,0 0 0,-9 5 10,9-9 3,4 4 0,5-8 0,0 0 8,0 0-8,0 0 8,0 0-8,0 0 19,0 0 4,9 4 1,5 0 0,0 0 6,-1-4 2,-4 0 0,5 4 0,4-4-16,5 4-8,0-4 8,4 0-8,0 4-10,5-4-6,0-4-2,0 4 0,0 0-194,0 0-38</inkml:trace>
        </inkml:traceGroup>
        <inkml:traceGroup>
          <inkml:annotationXML>
            <emma:emma xmlns:emma="http://www.w3.org/2003/04/emma" version="1.0">
              <emma:interpretation id="{F185C7FA-EEA3-4263-B9DA-0F6CC4E8B4E5}" emma:medium="tactile" emma:mode="ink">
                <msink:context xmlns:msink="http://schemas.microsoft.com/ink/2010/main" type="inkWord" rotatedBoundingBox="27816,4405 28225,4393 28233,4664 27824,4676"/>
              </emma:interpretation>
              <emma:one-of disjunction-type="recognition" id="oneOf19">
                <emma:interpretation id="interp95" emma:lang="en-AU" emma:confidence="0">
                  <emma:literal>is</emma:literal>
                </emma:interpretation>
                <emma:interpretation id="interp96" emma:lang="en-AU" emma:confidence="0">
                  <emma:literal>Is</emma:literal>
                </emma:interpretation>
                <emma:interpretation id="interp97" emma:lang="en-AU" emma:confidence="0">
                  <emma:literal>i</emma:literal>
                </emma:interpretation>
                <emma:interpretation id="interp98" emma:lang="en-AU" emma:confidence="0">
                  <emma:literal>us</emma:literal>
                </emma:interpretation>
                <emma:interpretation id="interp9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28698.3653">26732-451 1670,'0'0'74,"0"0"15,5 8-71,-5 4-18,4-4 0,1 1 0,-5-1 237,4 0 44,1 0 9,-1 4 2,1 4-200,4-4-39,-4 0-8,-1 1-1,1-5-57,-1 0-11,1 4-3,-1-4 0,5 0-62,-9-8-13,5 0-2,-5 0-1027</inkml:trace>
          <inkml:trace contextRef="#ctx0" brushRef="#br0" timeOffset="29058.5494">27001-459 1432,'18'-8'64,"-5"4"12,-3-4-60,3 4-16,1 0 0,0 0 0,-1-4 144,-4-5 27,0 9 5,-9 4 0,0 0-80,0 0-16,0 0-3,-9-4-1,9 4-20,-9-4-5,-4 4-1,-1 0 0,0 0-31,-4 4-7,4-4 0,1 0-1,4 4-11,0 0-16,-1 0 4,10-4 1,0 0-21,0 0-5,-4 9-1,4-9 0,0 0 8,4 8 2,1 4 0,4 0 0,0 0 28,0-4 0,5 4 8,0-4-8,-1 0 45,1 1 3,0 3 0,4-4 0,-5 4-28,1-4-4,-14-8-2,0 0 0,0 12 14,5 0 4,4 1 0,-5-1 0,-4 0 8,0-12 1,-9 8 1,0 4 0,-5-4-12,5 4-2,-9-4-1,4-4 0,1 0-27,-1-4 0,0 0 0,1 0-11,-1 0-101,5 0-21,0-4-4,4-4-1003</inkml:trace>
        </inkml:traceGroup>
        <inkml:traceGroup>
          <inkml:annotationXML>
            <emma:emma xmlns:emma="http://www.w3.org/2003/04/emma" version="1.0">
              <emma:interpretation id="{5A9313E3-DF19-42B0-800A-19DE2CC0C463}" emma:medium="tactile" emma:mode="ink">
                <msink:context xmlns:msink="http://schemas.microsoft.com/ink/2010/main" type="inkWord" rotatedBoundingBox="28818,4125 29647,4100 29666,4748 28838,4773"/>
              </emma:interpretation>
              <emma:one-of disjunction-type="recognition" id="oneOf20">
                <emma:interpretation id="interp100" emma:lang="en-AU" emma:confidence="0">
                  <emma:literal>not</emma:literal>
                </emma:interpretation>
                <emma:interpretation id="interp101" emma:lang="en-AU" emma:confidence="0">
                  <emma:literal>no</emma:literal>
                </emma:interpretation>
                <emma:interpretation id="interp102" emma:lang="en-AU" emma:confidence="0">
                  <emma:literal>nor</emma:literal>
                </emma:interpretation>
                <emma:interpretation id="interp103" emma:lang="en-AU" emma:confidence="0">
                  <emma:literal>now</emma:literal>
                </emma:interpretation>
                <emma:interpretation id="interp104" emma:lang="en-AU" emma:confidence="0">
                  <emma:literal>net</emma:literal>
                </emma:interpretation>
              </emma:one-of>
            </emma:emma>
          </inkml:annotationXML>
          <inkml:trace contextRef="#ctx0" brushRef="#br0" timeOffset="29663.9934">27797-374 2350,'0'0'52,"0"0"10,0 0 2,0 0 3,0 0-54,0 0-13,0 0 0,9 4 0,-9-4 135,10 8 24,-1 4 5,-5-4 0,-4-8-111,5 13-22,-1-5-5,-4 4-1,-4 4-15,-1 0-10,-4 0 12,0 5-12,0-5 0,0 4 0,0-4 0,0 0 0,0-3 8,-1-9-8,6 4 0,4-8 0,0 0 0,0 0 0,0 0 0,0 0 0,0 0 0,0 0 0,0-12 0,9-1-9,-4-3 9,-1 0 0,1-4-9,4 4 9,0-1 8,4 5 7,-3-4 1,3 0 0,-4 4 12,0 0 2,5-1 1,-5 5 0,0 4-5,0 0-1,5 4 0,-5 0 0,0 4 6,0 0 1,1 9 0,-1-5 0,0 0-32,-5 4 0,5-4 0,0 4 0,-4 4-32,4-4-7,0 5-1,0-5 0,-4 0-68,4 0-15,0-8-2,0 4-1,-9-8-89,0 0-17,9 0-4,5 0-774</inkml:trace>
          <inkml:trace contextRef="#ctx0" brushRef="#br0" timeOffset="29996.4319">28216-354 1443,'0'0'64,"0"-8"13,5 0-61,-5 8-16,0 0 0,0 0 0,-5-4 186,5 4 34,0 0 8,-13 0 0,3 4-82,1 0-17,0 0-3,0 8-1,5 0-74,-1 5-15,0-1-4,5 0 0,5-8-32,0 4 0,-1-4 0,1 9 0,4-5 0,0-4 0,0 0 0,0-4 0,0 0 0,5 0 0,-10 0 0,6 0 0,-10-4 0,9-4 0,0-4 0,-9 8 0,0 0 0,0-12 0,0 4 0,0 0 0,-5-4 0,-4 3 0,5-3-12,-6 4 3,6-4-3,-5 0 0,0 4 0,4-4 0,-4 0 12,4 3 0,1 1 0,-1-4 0,5 4 14,0 0 5,5-4 1,-1 8 0,-4 4 19,10-4 4,-1-4 1,-5 0 0,5-1-9,0 1-2,5 4 0,0 0 0,-1 0 1,1 0 0,4 0 0,5 0 0,0 0-7,0 4-2,-1-4 0,1 4 0,-5-4-2,5 0-1,-5 4 0,1 0 0,-6-4-51,5 0-11,-9 0-1,1 0-1,-10 4-112,9-4-22,0-4-5,-5 3-673,-4 5-134</inkml:trace>
          <inkml:trace contextRef="#ctx0" brushRef="#br0" timeOffset="30154.333">28403-815 2286,'0'0'101,"0"0"21,0 0-98,0 0-24,0 0 0,0 0 0,0 0 152,0 0 26,-9 4 5,4 4 1,5 0-92,0 4-19,0 8-3,0 5-1,0-1-47,0 8-10,5 5-1,-5 7-1,0 1-72,0-1-14,4 9-4,5-4-1276</inkml:trace>
        </inkml:traceGroup>
        <inkml:traceGroup>
          <inkml:annotationXML>
            <emma:emma xmlns:emma="http://www.w3.org/2003/04/emma" version="1.0">
              <emma:interpretation id="{4D1AC654-7318-4A3F-A741-2E8703F62EB2}" emma:medium="tactile" emma:mode="ink">
                <msink:context xmlns:msink="http://schemas.microsoft.com/ink/2010/main" type="inkWord" rotatedBoundingBox="30068,4439 30378,4430 30385,4679 30075,4689"/>
              </emma:interpretation>
              <emma:one-of disjunction-type="recognition" id="oneOf21">
                <emma:interpretation id="interp105" emma:lang="en-AU" emma:confidence="0">
                  <emma:literal>a</emma:literal>
                </emma:interpretation>
                <emma:interpretation id="interp106" emma:lang="en-AU" emma:confidence="0">
                  <emma:literal>A</emma:literal>
                </emma:interpretation>
                <emma:interpretation id="interp107" emma:lang="en-AU" emma:confidence="0">
                  <emma:literal>G</emma:literal>
                </emma:interpretation>
                <emma:interpretation id="interp108" emma:lang="en-AU" emma:confidence="0">
                  <emma:literal>g</emma:literal>
                </emma:interpretation>
                <emma:interpretation id="interp109" emma:lang="en-AU" emma:confidence="0">
                  <emma:literal>9</emma:literal>
                </emma:interpretation>
              </emma:one-of>
            </emma:emma>
          </inkml:annotationXML>
          <inkml:trace contextRef="#ctx0" brushRef="#br0" timeOffset="30866.406">29145-443 460,'0'0'41,"0"0"-33,0 0-8,0 0 0,0 0 165,0 0 31,0 0 7,0 0 1,0 0-54,0 0-10,0 0-3,0 0 0,0 0-18,0 0-4,0 0-1,0 0 0,9-4-27,-9 4-6,0 0-1,0 0 0,0 0-32,0 0-6,0 0-2,0 0 0,0 0-15,0 0-3,0 0-1,0 0 0,0 0 12,0 0 3,0 0 0,0 0 0,0 0-8,0 0 0,0 0-1,0 0 0,0 0-2,0 0 0,-4-12 0,-1 4 0,-4 4-9,0-4-1,0 8-1,-5-4 0,5 4-14,-5 0 8,1 0-8,-1 4 0,0 4 0,5 0 0,0-4 0,-5 8 0,5-4-11,0 8 2,5 1 0,4-1 0,0 0-7,0 0-2,4 0 0,1 5 0,4-9 0,0 4 0,-4-4 0,4 0 0,0-4 9,4-8 9,-8 4-13,9-4 5,-1 0 8,-4-4-13,0 0 5,5 0 8,-9-4 0,8 0 0,1-8 0,0 8 0,-5-8 0,0-1 0,0 1 0,0 4 0,-9 0 9,5 4 7,-1 0 0,-4 4 1,0-4 15,0 8 4,0 0 0,0 0 0,0 0-12,0 0-1,9 8-1,-4 4 0,-5 4-22,4 0 0,1 4-10,4-3 10,-4 3-116,8-4-16,1 0-3,4 0-676,-4-3-135</inkml:trace>
        </inkml:traceGroup>
        <inkml:traceGroup>
          <inkml:annotationXML>
            <emma:emma xmlns:emma="http://www.w3.org/2003/04/emma" version="1.0">
              <emma:interpretation id="{16FCB514-B8E2-461F-9549-4F790B66DE28}" emma:medium="tactile" emma:mode="ink">
                <msink:context xmlns:msink="http://schemas.microsoft.com/ink/2010/main" type="inkWord" rotatedBoundingBox="30542,4216 32698,4152 32722,4976 30567,5040"/>
              </emma:interpretation>
              <emma:one-of disjunction-type="recognition" id="oneOf22">
                <emma:interpretation id="interp110" emma:lang="en-AU" emma:confidence="0">
                  <emma:literal>prime.</emma:literal>
                </emma:interpretation>
                <emma:interpretation id="interp111" emma:lang="en-AU" emma:confidence="0">
                  <emma:literal>prime</emma:literal>
                </emma:interpretation>
                <emma:interpretation id="interp112" emma:lang="en-AU" emma:confidence="0">
                  <emma:literal>primer</emma:literal>
                </emma:interpretation>
                <emma:interpretation id="interp113" emma:lang="en-AU" emma:confidence="0">
                  <emma:literal>primes</emma:literal>
                </emma:interpretation>
                <emma:interpretation id="interp114" emma:lang="en-AU" emma:confidence="0">
                  <emma:literal>primed</emma:literal>
                </emma:interpretation>
              </emma:one-of>
            </emma:emma>
          </inkml:annotationXML>
          <inkml:trace contextRef="#ctx0" brushRef="#br0" timeOffset="32616.5801">31604-544 806,'0'0'36,"0"0"7,0 0-35,0 0-8,0 0 0,0 0 0,0 0 488,0 0 95,0 0 19,0 0 4,0 0-414,0 0-84,0 0-16,0 0-3,0 0-139,0 0-28,0 0-6</inkml:trace>
          <inkml:trace contextRef="#ctx0" brushRef="#br0" timeOffset="31301.9699">29482-455 518,'0'0'46,"0"8"-37,4 0-9,1 0 0,4 0 400,-4 1 77,-1 7 16,1 0 3,-1 8-329,1 5-67,-1-1-12,1-4-4,0 5-62,-1 3-13,1 0-9,-5 1 12,0 3-12,0-3-12,-5-1 2,1 8 1,-1-7-18,0-5-3,1 0-1,-1-11 0,5-9-2,-4 0-1,4 0 0,0-8 0,0 0-16,0 0-3,-9-8-1,4-4 0,1 0 29,-1-1 5,0-3 2,1-8 0,4 0 39,-5-5 8,5 5 2,0-8 0,0-1 33,5-3 8,-5-1 0,0 1 1,4-9-3,1 5-1,0 8 0,4-5 0,0 9-10,0-1-3,0 5 0,5 4 0,-1 0-12,1 3-2,0 5-1,-1 0 0,1 8-17,0 4-3,-5 0-1,0 0 0,0 0-12,-9 0-8,9 4 10,0 4-10,-4 4 8,-5 1-8,0-5 0,0 8 0,0 0 0,-5 0 0,1 0 0,-6 5 0,6-5-24,-10 4 1,5-8 1,-4 4 0,-1-3-7,0-1-2,1-4 0,-1 0 0,-4-8-29,4 0-5,0-8-2,1 0 0,-1 0-141,5 0-29,0-1-6</inkml:trace>
          <inkml:trace contextRef="#ctx0" brushRef="#br0" timeOffset="31668.9623">29855-560 1152,'0'0'102,"5"8"-82,-1 0-20,1 0 0,4 4 248,-4-4 46,-1 4 9,1 1 1,-1-1-140,1 4-29,-1 0-6,1 0-1,-5-4-80,4 9-16,-4-5-3,5 4-1,-5 0-11,0-7-2,0-1-1,0 0 0,0-4-14,0 0 9,0 0-9,0-8 8,0 0 0,0 0 0,0 0 0,0 0 0,0-12 1,0 12 0,0-12 0,0-4 0,5-1-9,-5-3 0,9 0 9,-5 0-9,5 4 9,-4-1-9,4-3 12,0 4-12,5 0 14,-1 0-4,1-1-1,0 1 0,-1 4 6,1 4 1,-5 0 0,0 8 0,-9 0 11,0 0 2,0 0 1,9 8 0,0 0-16,-4 4-3,4 0-1,-4 9 0,-1-5-10,1 0 0,-1 0 0,1 0 0,4 0 0,-4 5 0,-5-5 0,4 0 0,-4-4-36,0-4-12,0 5-2,0-13-1,0 4-120,-4 4-24,-1 4-5,5-12-943</inkml:trace>
          <inkml:trace contextRef="#ctx0" brushRef="#br0" timeOffset="31807.0629">30060-714 1209,'0'0'108,"0"0"-87,0 0-21,0 0 0,0 0 195,0 0 34,0 0 7,0 0 2,5-4-116,4 0-23,-9 4-5,9 0-1,0 4-82,0-4-11,5 4-14,-1 4 3,-3 0-156,3 4-31,1-8-6,-5 8-641</inkml:trace>
          <inkml:trace contextRef="#ctx0" brushRef="#br0" timeOffset="32495.1327">30297-419 403,'0'13'36,"0"-1"-36,0 0 0,4 4 0,-4-4 309,5 0 55,0 1 12,-5-5 1,4 4-194,1-4-39,-5 4-8,0-12-2,0 0-70,0 0-13,0 0-3,0 0-1,0 0 10,0 0 3,9-8 0,0 0 0,-5 4 6,6-8 2,-6 4 0,10-9 0,-10 1-14,1 0-2,4-4-1,0-1 0,-4 5-11,4 0-3,0 4 0,0-4 0,-5 0-8,6 3-1,-6 1-1,1 4 0,-1 4-5,-4 4-1,0 0 0,0 0 0,0 0-6,0 0-2,0 0 0,0 0 0,0 0-13,5 12 0,-5-4 0,0 5 0,0 3 0,4 0 0,-4 0-8,0 0 8,0 0-19,0 1 3,0-1 1,0 0 0,0-8 1,5 4 0,-1-8 0,-4-4 0,0 0 0,0 0 0,0 0 0,0 0 0,0 0 1,0 0 0,10-4 0,-1 0 0,-9 4 13,9-8 0,0 0 0,0-4 0,-4 4 0,4-4 0,0 0 8,4-1-8,-4 1 16,1-4-4,-1 4-1,0 0 0,0 0 0,0 4 0,0 3 0,0-3 0,-9 8 0,0 0 0,0 0 0,9 8 0,-4-3-11,4 3 10,-4 0-10,4 0 10,-5 8-10,5-4 0,-4 0 0,4 4 0,0-7 0,0 3-9,0-4 9,5 0-10,0 0-1,-1 0 0,1 0 0,0 0 0,4-8 2,-5 0 0,6 0 0,-6 0 0,1 0 9,4-4 0,-4 0 0,0-4 0,-1 0 0,5 0 9,-4 0-1,0-4-8,-1 0 13,1-5-4,-5 1-1,5 0 0,-5 4 1,-5-4 0,6 3 0,-6-3 0,1 0 3,-1 0 1,-4 0 0,0-1 0,0 1-2,0 4-1,-4 0 0,-1 0 0,1 4-10,-1 4 12,5 4-12,-5-4 12,-4 4-12,0 0 0,0 4 0,5 4 8,-6 0-8,6 4 0,4 0 0,-5 8 0,1 1 0,-1-1-11,5 0 11,0 4-8,0-3 8,5-1 0,-5-4 0,9 4-8,-5-3 8,6 3 0,-1 0 8,0-4-8,4 0-12,1-7-6,4-1-2,-4-4 0,4-4-16,0-4-3,10-4-1,-6-5 0,1 1-123,5-4-25,3 0-4</inkml:trace>
        </inkml:traceGroup>
      </inkml:traceGroup>
    </inkml:traceGroup>
    <inkml:traceGroup>
      <inkml:annotationXML>
        <emma:emma xmlns:emma="http://www.w3.org/2003/04/emma" version="1.0">
          <emma:interpretation id="{C9749435-8E05-4C8D-8AB7-91721571E208}" emma:medium="tactile" emma:mode="ink">
            <msink:context xmlns:msink="http://schemas.microsoft.com/ink/2010/main" type="paragraph" rotatedBoundingBox="685,7062 19469,6593 19495,7637 711,8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E592BB-9AC3-4D1F-A190-839DC31C1381}" emma:medium="tactile" emma:mode="ink">
              <msink:context xmlns:msink="http://schemas.microsoft.com/ink/2010/main" type="inkBullet" rotatedBoundingBox="685,7062 1358,7045 1382,8002 709,8019"/>
            </emma:interpretation>
            <emma:one-of disjunction-type="recognition" id="oneOf23">
              <emma:interpretation id="interp115" emma:lang="en-AU" emma:confidence="0">
                <emma:literal>b)</emma:literal>
              </emma:interpretation>
              <emma:interpretation id="interp116" emma:lang="en-AU" emma:confidence="0">
                <emma:literal>b</emma:literal>
              </emma:interpretation>
              <emma:interpretation id="interp117" emma:lang="en-AU" emma:confidence="0">
                <emma:literal>b))</emma:literal>
              </emma:interpretation>
              <emma:interpretation id="interp118" emma:lang="en-AU" emma:confidence="0">
                <emma:literal>be</emma:literal>
              </emma:interpretation>
              <emma:interpretation id="interp119" emma:lang="en-AU" emma:confidence="0">
                <emma:literal>be)</emma:literal>
              </emma:interpretation>
            </emma:one-of>
          </emma:emma>
        </inkml:annotationXML>
        <inkml:trace contextRef="#ctx0" brushRef="#br0" timeOffset="37362.109">-376 2334 1094,'0'0'97,"0"0"-77,0 0-20,0 0 0,-4 0 185,4 0 34,-5-4 6,5 4 2,0 0-75,-4 9-14,4-9-3,0 12-1,-5-4-38,5 8-7,0-4-1,0 8-1,5 9-61,-1-1-12,1 0-2,-5 5-1,4-5-3,-4 4-8,10-3 12,-6-1-4,1-4-8,-5-7 8,4-1-8,5 0 8,-9-8-8,0 4 0,0-4 0,0-8 0,0 0 0,0 0 0,0 0 0,0 0 0,0 0 0,5-8 0,-1-4 0,1 0 0,4-4 25,-4 0 0,-5-1 0,9 1 0,-5 4-41,5 0-8,-4 0-1,4 0-1,-4 4 26,4 3 0,0 1 0,4 0 0,-8 0 0,9 4-8,-5 0 8,4 0 0,1 0 0,-9 4 0,4 0 0,0 0 0,5-4 22,-5 0 3,0 9 1,0-5 0,5 4-26,-14-8 0,0 0 0,0 8 0,0 0 0,0-8 0,0 0 0,-10 12 0,1 0 24,-4 0-1,4 1 0,-5-1 0,-9-4-12,5 0-3,4-4 0,-4 8 0,4-8-8,1 4 0,-5 0 0,4-8 0,5 0-29,0-4-8,0 0-2,9 4 0,0-8-167,0-4-34,4-4-6,1-4-2</inkml:trace>
        <inkml:trace contextRef="#ctx0" brushRef="#br0" timeOffset="37581.0163">21 2132 1209,'0'0'108,"0"0"-87,0 0-21,22 12 0,-13 0 184,14-4 33,-9 9 7,4-1 0,5 4-60,0 0-12,-10 5-2,10 3-1,-5 0-39,-4 1-8,4 3-2,-4 4 0,-5 5-24,5-1-6,-14 1-1,4-1 0,1 1-28,-5-1-5,-5 1-2,1 3 0,-6-3-20,-3-5-4,-1 1-1,5 3 0,-9-3-9,4-1 0,-4-4 0,4-3-11,1-5-137,-1-8-27,0 0-5</inkml:trace>
      </inkml:traceGroup>
      <inkml:traceGroup>
        <inkml:annotationXML>
          <emma:emma xmlns:emma="http://www.w3.org/2003/04/emma" version="1.0">
            <emma:interpretation id="{DA41341E-42AF-47E5-9A67-841D463EFB85}" emma:medium="tactile" emma:mode="ink">
              <msink:context xmlns:msink="http://schemas.microsoft.com/ink/2010/main" type="line" rotatedBoundingBox="3810,7032 19470,6641 19495,7637 3835,8028"/>
            </emma:interpretation>
          </emma:emma>
        </inkml:annotationXML>
        <inkml:traceGroup>
          <inkml:annotationXML>
            <emma:emma xmlns:emma="http://www.w3.org/2003/04/emma" version="1.0">
              <emma:interpretation id="{33202429-F8A1-4319-873D-E07782C07981}" emma:medium="tactile" emma:mode="ink">
                <msink:context xmlns:msink="http://schemas.microsoft.com/ink/2010/main" type="inkWord" rotatedBoundingBox="3812,7129 4733,7106 4748,7702 3827,7725"/>
              </emma:interpretation>
              <emma:one-of disjunction-type="recognition" id="oneOf24">
                <emma:interpretation id="interp120" emma:lang="en-AU" emma:confidence="0">
                  <emma:literal>Let</emma:literal>
                </emma:interpretation>
                <emma:interpretation id="interp121" emma:lang="en-AU" emma:confidence="0">
                  <emma:literal>let</emma:literal>
                </emma:interpretation>
                <emma:interpretation id="interp122" emma:lang="en-AU" emma:confidence="0">
                  <emma:literal>het</emma:literal>
                </emma:interpretation>
                <emma:interpretation id="interp123" emma:lang="en-AU" emma:confidence="0">
                  <emma:literal>bet</emma:literal>
                </emma:interpretation>
                <emma:interpretation id="interp124" emma:lang="en-AU" emma:confidence="0">
                  <emma:literal>Wet</emma:literal>
                </emma:interpretation>
              </emma:one-of>
            </emma:emma>
          </inkml:annotationXML>
          <inkml:trace contextRef="#ctx0" brushRef="#br0" timeOffset="56873.9298">2752 2209 1209,'-4'20'108,"-1"-12"-87,1-4-21,4 4 0,0 1 171,-5 3 29,0 0 7,5 0 1,5 8-86,0 0-17,-5 1-3,0-1-1,4 8-59,1-3-12,-1 3-2,-4 4-1,0-3-27,-4-1 0,8 0 0,1 5 0,-1-5 0,1 0 0,-1-3 0,6-1 0,-1 0 11,-5-8-3,5 1-8,-9-1 12,5-4-12,-5-4 0,0-8-12,0 0 12,0 0-24,0 0 1,0 0 1,-9-8 0,9 8 11,0-8 3,0 0 0,0-4 0,-14 0 8,10-1 0,4 5 0,0 8 0,-5-8 11,5 8-3,5-8 0,-5 8 0,4-8 4,-4 8 0,0 0 0,9-8 0,5 0-4,0 8-8,-10-4 12,10 8-4,-1-4-8,1 4 0,0 4 0,-1-4 0,1 0 0,4 0 0,0 0 0,1 4 0,-6-4 0,6 0 0,-1 0 0,5 0 0,-10-4 0,5 0 0,-4 0 0,0 0 0,4 4 0,-4-4 0,-5-4 0,0 0 0,0 0 0,0 0 0,-4-4 0,4 0 0,-5-8-18,1 4-6,-5-4 0,0-1-1,0 1 25,0 0 0,-5-4 0,1 4 0,-5-1 20,-1 1 2,6 4 1,-5-4 0,0 4-23,0 4 0,-1-1 0,1 1 0,5 8 0,-5 0 0,0 0 0,0 4 0,4 0 29,-4 1 2,0 3 0,4 4 0,5 0 1,0 0 1,-4 0 0,4 0 0,0 5-33,0 3-22,4-4 3,5 4 1,-4-4 29,4-3 5,0 7 2,5-8 0,-1 0-18,6 0 0,-6-4-8,5 0 8,1 1 0,-1-5 0,-4 0 0,8-4 10,-3 0-10,-1-4-12,0 0 2,-4-1 1,4-3-163,0 4-33</inkml:trace>
          <inkml:trace contextRef="#ctx0" brushRef="#br0" timeOffset="57060.7832">3326 2521 1976,'-5'24'88,"5"-24"17,0 0-84,0 0-21,0 0 0,0 0 0,0 0 154,14 0 26,0 4 6,4-8 1,-4 4-99,-1-8-19,1 4-4,0-4-1,8 0 0,1-4 0,-9 3 0,8 1 0,6 0-51,-5 4-13,-5-8 0,5 8 0,-5-4-88,0 4-20,-4 0-4,-5 4-1157</inkml:trace>
          <inkml:trace contextRef="#ctx0" brushRef="#br0" timeOffset="57243.9443">3385 2209 2556,'-14'-8'56,"14"8"12,0 0 3,0 0 0,0 0-57,0 12-14,0 0 0,0 4 0,10 5 126,-1 3 22,0 4 5,0 5 1,0-5-123,5 8-31,4 5 0,-5-1 0,6 1 0,-1-1 0,5 1 0,-1-5-916,1-11-188</inkml:trace>
        </inkml:traceGroup>
        <inkml:traceGroup>
          <inkml:annotationXML>
            <emma:emma xmlns:emma="http://www.w3.org/2003/04/emma" version="1.0">
              <emma:interpretation id="{A43DDD5A-95BB-4E7E-96EC-B11F384E0FE0}" emma:medium="tactile" emma:mode="ink">
                <msink:context xmlns:msink="http://schemas.microsoft.com/ink/2010/main" type="inkWord" rotatedBoundingBox="5908,7318 7353,7282 7369,7940 5924,7976"/>
              </emma:interpretation>
              <emma:one-of disjunction-type="recognition" id="oneOf25">
                <emma:interpretation id="interp125" emma:lang="en-AU" emma:confidence="0">
                  <emma:literal>Piq</emma:literal>
                </emma:interpretation>
                <emma:interpretation id="interp126" emma:lang="en-AU" emma:confidence="0">
                  <emma:literal>P, q</emma:literal>
                </emma:interpretation>
                <emma:interpretation id="interp127" emma:lang="en-AU" emma:confidence="0">
                  <emma:literal>Pig</emma:literal>
                </emma:interpretation>
                <emma:interpretation id="interp128" emma:lang="en-AU" emma:confidence="0">
                  <emma:literal>p, q</emma:literal>
                </emma:interpretation>
                <emma:interpretation id="interp129" emma:lang="en-AU" emma:confidence="0">
                  <emma:literal>Pia</emma:literal>
                </emma:interpretation>
              </emma:one-of>
            </emma:emma>
          </inkml:annotationXML>
          <inkml:trace contextRef="#ctx0" brushRef="#br0" timeOffset="58048.8786">4824 2415 806,'0'29'72,"0"-29"-58,0 0-14,0 0 0,0 0 259,0 0 49,0 0 9,0 0 3,0 0-154,0 0-30,0 0-7,0 16-1,4 4-73,-4 0-15,5 9-4,-1-1 0,10 0-6,-5 9-2,0-1 0,5 1 0,0-5-43,-1 5-9,1-5-1,-5 0-1,5 1 26,-1-5-10,-4-4 10,1-3 0,-6-5-21,1-4 2,-5-12 1,0 0 0,0 0-10,0 0-1,0 0-1,-5-8 0,1-4 11,-6-4 3,-3-1 0,4-3 0,0-4 16,0-5-10,-5 1 10,0 0-8,5-1 8,-5 1 14,1 0-3,4-5-1,9-3 13,0 4 2,-9-1 1,9 5 0,-5 4 5,10-1 1,4 5 0,0 0 0,0 8-4,5-1 0,-1 5 0,5 0 0,-4 4-28,0 0 8,4 8-8,-4 0 0,-1-4 42,1 4 6,0 4 0,-5-4 1,4 5-28,-8 3-5,4 0-2,-4 4 0,4-4-14,-5 4 11,-4 1-11,-4-1 10,-1-4-10,1 0 10,-6 4-10,1-4 10,-4 1-10,-1 3 0,0-4 0,-4-4 0,4 0-20,1-4-7,-1 0-1,5-4 0,-5 4-94,5 0-19,9-4-4,0 0-959</inkml:trace>
          <inkml:trace contextRef="#ctx0" brushRef="#br0" timeOffset="58230.0503">5466 2646 2466,'0'0'54,"0"0"11,0 0 3,0 8 1,-5 0-55,1 5-14,4-5 0,-5 4 0,1 0 38,-1-4 5,0 4 1,1 4 0,-1-8-44,5 5-12,0-5-1,0 4 0,0 0-230,5-4-45,-5-8-10,14 16-2</inkml:trace>
          <inkml:trace contextRef="#ctx0" brushRef="#br0" timeOffset="58674.3353">6080 2496 1094,'0'0'97,"-9"0"-77,0 0-20,-4 0 0,3 0 333,-3-4 63,-5 4 13,4 0 3,5 0-263,-9 0-52,-1 4-10,6-4-3,-6 0-16,1-4-3,5 0-1,-6 8 0,6 0-52,-1 5-12,0 3 0,5-4 0,-4 4 0,4 0-12,4 0 12,0 0-12,5 0-3,0 1 0,5-1 0,0-4 0,-1 4 2,5-8 0,0 4 0,0-4 0,1-4-1,-1 0 0,0-4 0,4 0 0,1-4 6,-5 0 8,5-4-13,-5 0 5,5-1 8,-5 1 0,0 0 0,4-4-8,-3 4 8,-1 0 0,-5 0 0,5 8 0,-4-5 0,-5 9 12,0 0-2,0 0-1,0 0 9,4 9 2,6 3 0,-6 4 0,1 4-6,-5 0-1,4 5 0,1 3 0,-5-8-5,4 9-8,1-1 11,-1 4-11,1-3 0,0 3 0,-1-4 0,1 1 0,4-1 0,-5 0 0,10-3 0,-5-5 0,0 0 9,0-8-9,5 4 0,0-3 9,-1-9-9,1 0 10,0-12-10,-1 0 10,5-1-19,-4-3-4,-5 0-1,5-8 0,-1 0-170,6-9-35</inkml:trace>
        </inkml:traceGroup>
        <inkml:traceGroup>
          <inkml:annotationXML>
            <emma:emma xmlns:emma="http://www.w3.org/2003/04/emma" version="1.0">
              <emma:interpretation id="{36F5F376-78B0-4172-A217-E452CEF98E0C}" emma:medium="tactile" emma:mode="ink">
                <msink:context xmlns:msink="http://schemas.microsoft.com/ink/2010/main" type="inkWord" rotatedBoundingBox="7952,7109 8606,7093 8619,7611 7965,7628"/>
              </emma:interpretation>
              <emma:one-of disjunction-type="recognition" id="oneOf26">
                <emma:interpretation id="interp130" emma:lang="en-AU" emma:confidence="0">
                  <emma:literal>be</emma:literal>
                </emma:interpretation>
                <emma:interpretation id="interp131" emma:lang="en-AU" emma:confidence="0">
                  <emma:literal>6e</emma:literal>
                </emma:interpretation>
                <emma:interpretation id="interp132" emma:lang="en-AU" emma:confidence="0">
                  <emma:literal>Ge</emma:literal>
                </emma:interpretation>
                <emma:interpretation id="interp133" emma:lang="en-AU" emma:confidence="0">
                  <emma:literal>a</emma:literal>
                </emma:interpretation>
                <emma:interpretation id="interp134" emma:lang="en-AU" emma:confidence="0">
                  <emma:literal>bc</emma:literal>
                </emma:interpretation>
              </emma:one-of>
            </emma:emma>
          </inkml:annotationXML>
          <inkml:trace contextRef="#ctx0" brushRef="#br0" timeOffset="59205.8706">6900 2201 2152,'-9'-12'96,"9"12"19,0 0-92,0 0-23,-5 4 0,1 0 0,-1 4 116,1-4 20,4-4 3,0 8 1,-5 0-64,5 4-12,0 5-2,5-1-1,-5 4-36,4 4-7,5 5-2,5 3 0,-10 0-16,1 5 0,4-5 0,0 5 0,5-5 0,-5-8 0,5-3 8,-1-1-8,-4 0 0,5-4 0,0-4 0,-1 1 0,1-1 9,4-4-9,0 0 0,-4-4 9,0-8-9,-5 0 8,0-4-8,0 4 8,-9 4-8,5-8 0,-5-5 9,4 5-9,-4-4 8,-4 0-8,-1 0 8,-4 0-8,0-4 0,-5 7 0,1 1-12,-1 4 4,-4 0-32,4 4-7,-4 0-1,4 4 0,0 0-138,1 4-28,-1-4-6,10 1-802</inkml:trace>
          <inkml:trace contextRef="#ctx0" brushRef="#br0" timeOffset="59507.6186">7187 2488 1562,'0'0'69,"9"12"15,-9-12-68,9 9-16,5-1 0,-5 0 0,4-4 157,-4-4 28,5 4 6,-5-4 1,5 8-52,-5-4-9,5-4-3,-5 0 0,0 0-42,5 0-9,-5-4-1,4-4-1,-4 4-34,0 0-6,-4-8-2,4 4 0,-9 8-18,0 0-4,0 0-1,0 0 0,0-9-10,0 9 0,-4-8 9,-1-4-9,5 4 0,-9-4 0,0 4 0,0 4-8,-5 0-19,5 4-3,-5 4-1,1 4 0,-1-4 7,0 0 0,1 8 1,4-4 0,-1-4 15,1 0 8,0 8-10,9 1 10,-4 3 0,8 0-9,-4 0 9,9 4 0,0-3 0,5-1 0,0 0 0,4 0 0,5-4 0,0 1 9,-1-9-9,10 0 10,0-4-10,0-4-17,4 4 4,1-9-1283</inkml:trace>
        </inkml:traceGroup>
        <inkml:traceGroup>
          <inkml:annotationXML>
            <emma:emma xmlns:emma="http://www.w3.org/2003/04/emma" version="1.0">
              <emma:interpretation id="{35903FE2-4596-46A3-B740-5103DA2674CE}" emma:medium="tactile" emma:mode="ink">
                <msink:context xmlns:msink="http://schemas.microsoft.com/ink/2010/main" type="inkWord" rotatedBoundingBox="9562,7136 10969,7101 10988,7832 9581,7867"/>
              </emma:interpretation>
              <emma:one-of disjunction-type="recognition" id="oneOf27">
                <emma:interpretation id="interp135" emma:lang="en-AU" emma:confidence="0">
                  <emma:literal>prime</emma:literal>
                </emma:interpretation>
                <emma:interpretation id="interp136" emma:lang="en-AU" emma:confidence="0">
                  <emma:literal>tonne</emma:literal>
                </emma:interpretation>
                <emma:interpretation id="interp137" emma:lang="en-AU" emma:confidence="0">
                  <emma:literal>pnm</emma:literal>
                </emma:interpretation>
                <emma:interpretation id="interp138" emma:lang="en-AU" emma:confidence="0">
                  <emma:literal>prims</emma:literal>
                </emma:interpretation>
                <emma:interpretation id="interp139" emma:lang="en-AU" emma:confidence="0">
                  <emma:literal>prim</emma:literal>
                </emma:interpretation>
              </emma:one-of>
            </emma:emma>
          </inkml:annotationXML>
          <inkml:trace contextRef="#ctx0" brushRef="#br0" timeOffset="60812.3709">8530 2553 518,'-5'-20'46,"5"20"-37,0 0-9,0 0 0,-9 4 420,9-4 83,-4 8 16,4-8 3,-10 8-326,6 0-66,-1 4-13,5 5-2,-4-1-73,4 4-14,0 0-4,4 0 0,1 5-15,-1-1-9,6 4 10,-6 1-10,1-5 0,4 4 0,-5-3 0,1-1 0,-1-4 0,1-4 0,0 1-8,-1-9 8,-4 4-21,0-12 2,0 0 1,0 0 0,0 0-1,0 0 0,0 0 0,-4-8 0,-1-4 5,5-5 1,-5 1 0,-4-4 0,5 0 13,-5-5 0,4 1-10,-4 4 10,4-8 0,-4 3 0,5 1 8,4 0-8,0 3 18,0-3-2,4 0 0,1 4 0,-1-1 3,6 1 0,-1 0 0,4 8 0,1 4 8,0 4 1,-1 0 1,1 4 0,-5 0-6,5 4-2,-1 4 0,1 0 0,-5 0-5,0 0-2,0 0 0,-4 4 0,-1 0-6,6 0 0,-6 1-8,-4 3 12,5-4-12,-5 0 9,0-4-9,0 4 8,-5-4-8,1 1 10,-6-1-10,6 0 10,-5-4-10,0-4 0,-5 0 0,5 0 8,-5 0-8,5-4-11,-4-8 3,-1 8 0,0-5-19,5 1-3,0 0-1,0 0 0,4 0-19,1 0-4,4-4-1,0 4 0,0-4-36,4 3-7,5 1-2,1-4 0,3 0 23,1 0 4,0 0 1,-1 4 0,1-4 50,0 3 10,4-3 3,0 4 0,0-8 9,0 8 0,-4 4 0,4 4 8,0 0 35,1 0 7,-6 4 2,1 0 0,4 0 24,-4 4 6,-5 0 1,5 4 0,-1 1-10,1 3-1,0 0-1,-10 0 0,5 0-28,-4 0-6,4-3-1,-5 3 0,1-4-14,-5 4-3,5 0-1,-5-3 0,4-1-10,1 0-8,-10-4 9,5-8-9,0 0 0,-4 12 0,4-12 0,-5 8 0,0-4 0,5-4-12,-9 4 3,0-8 0,0 0-10,5-4-1,-6-4-1,6 0 0,-5-4 1,4-5 0,1 5 0,-1 4 0,1-8 8,4-1 1,0 1 1,0 8 0,4-8 10,-4 8 0,0 0-9,9-1 9,-4 1 0,4 0 0,-5 0 0,6 4 0,-10 8 0,13-4 0,1 0 0,0 0 12,-5 0 4,4 4 2,6 0 0,-10 4 0,-5 8-5,5 0-1,0-4 0,1 0 0,-10-8-2,9 12-1,0 1 0,0 3 0,4-4-9,-8 0 0,0 4 9,4-4-9,-5 0 0,5 1-10,-9-5 1,9 0 0,-9-8-122,0 0-24,0 0-5,0 0-1023</inkml:trace>
          <inkml:trace contextRef="#ctx0" brushRef="#br0" timeOffset="61009.8526">8935 2205 1951,'0'0'43,"0"0"9,0 0 1,0 0 2,0 0-44,0 0-11,0 0 0,0 0 0,9 4 15,5 0 1,-5 0 0,5 0 0,-5 4-178,0-4-35,-9-4-7,27 12-2</inkml:trace>
          <inkml:trace contextRef="#ctx0" brushRef="#br0" timeOffset="61648.1008">9235 2541 460,'-4'12'41,"4"-4"-33,0 0-8,0 0 0,0 5 433,0-1 85,0 0 17,0 4 3,4-8-330,1 0-67,-5 4-13,5 5-2,-5-9-71,0 0-15,0-8-2,-5 8-1,5-8-15,0 0-3,0 0-1,0 0 0,0 0-3,0 0-1,0 0 0,0-12 0,0 0-14,0-1 11,0-3-11,0 0 10,5-4-10,-5 0 0,4-5 0,-4 5 0,9 0 0,-4 4 0,-1-1 0,1 1 0,4 0 0,0 0 0,-4 4 0,4 4 0,-9 8 0,0 0 0,0 0 0,0 0 0,4 8 0,5-4 0,-4 4 8,4 4-8,-4 0 0,-1 4 8,1 0-8,-1 1 0,5-1 0,-4-4 0,0-4-12,-1 8 12,5 0 0,-4-7 0,4 3 12,-5-4-4,1 4-8,-5-12 0,4 8 0,-4-8 0,0 0 0,0 0 0,0 0 0,0 0 0,0 0 0,10-8 0,-1 4 0,0-4 0,-5-8 8,1-1-8,-1 5 0,6-4 8,-6 4 2,1 0 0,-1-4 0,1 3 0,-1-3-1,5 8 0,-4-4 0,4 4 0,-4 4-9,-1-4 8,-4 8-8,0 0 8,0 0-8,0 0 8,9 12-8,0 4 8,1-4-8,-1 0 0,0 9 0,0-5 0,4 4 0,-3-4 0,8 0 0,0 5-11,0-9-4,0 4-1,-8-4 0,3 0 0,5-4 2,-4 1 0,-5 3 0,5-8 0,0 0 14,-1-4 0,-4-4 0,5 0 0,-5 0 0,0 0 0,5 0 0,-5-9 0,0 1-9,-4-4 9,-1 8-8,1-8 8,-1-4 0,1-1 0,-14 5 0,9-4 0,-5 4 0,1-1 0,-6-3 0,-3 4 0,4 4 0,0 4 0,-1 8 0,1 4 0,-4 4 0,4 4 0,4 0 0,1 8 0,4 5 0,4-5 0,-4 4 0,9 1 0,0-9 0,5 4 0,0-4 0,4-8 0,5 0-56,-1 1-7,6-9-1</inkml:trace>
        </inkml:traceGroup>
        <inkml:traceGroup>
          <inkml:annotationXML>
            <emma:emma xmlns:emma="http://www.w3.org/2003/04/emma" version="1.0">
              <emma:interpretation id="{6E46CDBD-20E1-49D2-A429-22FC34487923}" emma:medium="tactile" emma:mode="ink">
                <msink:context xmlns:msink="http://schemas.microsoft.com/ink/2010/main" type="inkWord" rotatedBoundingBox="11813,7121 14582,7052 14597,7637 11828,7706"/>
              </emma:interpretation>
              <emma:one-of disjunction-type="recognition" id="oneOf28">
                <emma:interpretation id="interp140" emma:lang="en-AU" emma:confidence="0">
                  <emma:literal>numbers.</emma:literal>
                </emma:interpretation>
                <emma:interpretation id="interp141" emma:lang="en-AU" emma:confidence="0">
                  <emma:literal>number.</emma:literal>
                </emma:interpretation>
                <emma:interpretation id="interp142" emma:lang="en-AU" emma:confidence="0">
                  <emma:literal>numbers</emma:literal>
                </emma:interpretation>
                <emma:interpretation id="interp143" emma:lang="en-AU" emma:confidence="0">
                  <emma:literal>numbers,</emma:literal>
                </emma:interpretation>
                <emma:interpretation id="interp144" emma:lang="en-AU" emma:confidence="0">
                  <emma:literal>number,</emma:literal>
                </emma:interpretation>
              </emma:one-of>
            </emma:emma>
          </inkml:annotationXML>
          <inkml:trace contextRef="#ctx0" brushRef="#br0" timeOffset="62136.336">10752 2545 633,'-10'-16'56,"10"16"-44,-4-8-12,4 8 0,0 0 492,0 0 97,0 0 19,0 0 4,0 0-428,0 0-85,0 0-18,0 12-3,0 0-51,0 4-11,0-4-1,0 9-1,0-1-14,4 0 0,1 0 8,-5-3-8,5-5 0,-1 0 0,1-4 0,-5 4 0,4-4 0,-4-8-12,0 0 12,0 0-10,0 0 1,0 0 0,0 0 0,9-8 0,0 4 9,1-4-8,-6-4 8,5-4-8,-4-5 8,-1 1 0,5 4 0,-4-4 0,-5-1 8,9 1-8,0 4 10,0 0-10,-4 4 18,4 4-2,-9 8-1,9-5 0,0 1 5,-9 4 0,0 0 1,9 4 0,0 5-7,5 3-2,-5 0 0,0 8 0,0-4-12,0 5 0,1-5 0,3 0 0,-4 0-25,5 0-2,-5 1 0,5-1 0,-10 0-125,5-4-24,-4 0-6,9-4-655,-10 0-131</inkml:trace>
          <inkml:trace contextRef="#ctx0" brushRef="#br0" timeOffset="62456.264">11134 2533 460,'0'0'20,"0"0"5,0-8-25,0 8 0,0 0 0,0 0 0,0 0 440,0 0 84,0 0 16,0 0 3,9 8-332,-4 4-67,-5-12-12,4 16-4,5 0-75,0 1-15,1-5-3,-1 4-1,0-4-19,-5 4-4,10-4-1,-5 1 0,0-5-1,0-4 0,0 0 0,0 0 0,1 0-9,-1-4 12,0 0-12,0-4 12,-5-4-12,1 4 10,-5 4-10,9-8 10,-4-1-10,-1-3 10,-4 4-10,9-8 10,-4 0-1,-1 4 0,-4 0 0,0-5 0,0 5 3,0 0 0,0-4 0,5 8 0,-5 8 4,0-12 2,0 4 0,0 8 0,0 0-2,9 4-1,-9-4 0,9 12 0,-4 0-15,4 4 8,-5-4-8,6 4 0,-1 1 0,4-1-13,-4 0 1,1 0 0,-1-4-40,0-4-7,0 1-1,-5-1-1,5-4-206,1 4-41</inkml:trace>
          <inkml:trace contextRef="#ctx0" brushRef="#br0" timeOffset="62918.9059">11562 2569 1843,'0'0'81,"0"8"18,0-8-79,0 8-20,0-8 0,0 0 0,5 13 168,-1-5 31,-4 4 5,9 0 2,-4 0-90,-1 0-17,-4 0-4,9 5-1,-9-5-50,5 0-11,0 0-1,-1 0-1,-4 0-10,0-4-1,5 1-1,-5-9 0,0 0-19,0 0 8,0 0-8,0 0 0,9 4 0,0-4 0,-9 0 0,4-8-12,1 3 0,-1-3 0,6-8 0,-6 4 0,1-4 12,-5 0 0,4-1 0,1 1 0,-5 4 0,0 0 0,4 4 0,-4 8 0,-4-8 20,4 8 0,0 0 0,0 0 0,4-8 0,-4 8 1,0 0 0,9 0 0,-4 4-7,9 4-2,-10-4 0,5 4 0,0-4-12,1 0 0,-6 0 0,10 0 0,-5 0 0,5-4 0,-5 4 0,4-4 0,-4-4-11,-9 4 11,0 0-10,0-8 10,0-4-8,5 0 8,4 4 0,-4-4-9,-1 3 9,-4 9 0,5-8 10,-1-4-10,1 0 12,-1 4-3,1-4-1,-5 12 0,9 0 7,5 0 1,-14 0 0,9 4 0,0 0-5,5 4-1,-5 0 0,4 4 0,1 0-10,-5 1 0,5-1 0,-1-4 0,1 4-43,-5 0-4,5-4-1,-1 0-1388</inkml:trace>
          <inkml:trace contextRef="#ctx0" brushRef="#br0" timeOffset="63793.273">12067 2189 1267,'0'-21'112,"0"21"-89,0 0-23,0 0 0,0 0 288,0 0 54,0 0 10,0 0 3,0 0-175,0 0-36,0 0-6,0 0-2,0 0-63,0 0-13,9 13-2,-4 3-1,0 4-25,4 4-6,4 9-1,-4-1 0,1 9-11,-1-5-2,4-4-1,-4 5 0,5-9-11,0 1-11,-5-5 3,4-4 0,1 0 8,0-3 0,-1-5 0,1-4 0,-5 0-13,5-4-4,0-4-1,-5-4 0,0 0 28,-9 4 6,4-12 0,1 0 1,-1-5-65,-8 1-12,-1 0-4,1 8 0,-5 0 48,0 0 16,-5-13-12,-4 5 12,4 4-45,-4 0-3,4 8-1,-4-4 0,0-4-21,4-1-4,0 5-1,10-4 0,-5 4-15,4 0-3,1-4-1,4 4 0,0 0 0,0 8 0,0 0 0,13-4 0,1 0 64,0 4 13,-1 8 2,1-4 1,4 0 60,0 0 12,-4 8 2,4 0 1,5-4 39,0 0 7,0 0 1,-1-4 1,1 1-9,-5-1-3,5 0 0,0-8 0,-5 0-26,-4-1-6,-1 1-1,6-4 0,-6-4 0,5-4 0,-4 8 0,0-4 0,4 0-51,-9-1-13,-4 5 0,-1 0 0,1 0 16,-5 0 1,0 0 0,-5 0 0,1 4-17,-6 0 0,-3 0 0,-1-4 0,0 4 0,1 0-22,-1 0 3,5-1 1,0 5 18,0 5 0,4-5 0,-4 12 0,5-4-14,4 4 1,-5 8 0,5-4 0,9 5-3,0-5 0,-4 4 0,9-4 0,-1 0-15,1-3-3,4-1-1,-4 4 0,4-4 26,-4-4 9,4 0 0,-5-4-9,1 0 9,0 0 0,-1 0 0,1-4 8,0 0-58,-1 0-11,-3-4-3,3 0 0,-4-4 0,-4 4 0,-5 4 0,9 0 0,0-8 49,-9 8 15,0 0 0,0 0-10,0 0 10,0 0 0,0 0 0,0 0 0,9-4 31,-4-4 1,-5 8 1,0 0 0,4 0-1,-4 0 0,5-8 0,4 0 0,-9 0 3,4 0 0,-4-1 0,0-3 0,5-4 1,0 0 1,-5 0 0,4 0 0,-4 3 15,5 1 4,-5 0 0,4 4 0,-4-4-56,5 4-10,-1 0-2,5 4-1,-4-4 13,4-1 0,0 5 0,5-4 0,-5 4-35,9 0-1,-9 0 0,9 0 0,1 0-132,-1 0-26,0 0-6,5 4-616,0-4-123</inkml:trace>
          <inkml:trace contextRef="#ctx0" brushRef="#br0" timeOffset="64054.3721">13215 2164 2066,'0'0'92,"0"0"18,0 0-88,0 0-22,0 0 0,0 0 0,0 0 175,0 0 30,0 0 7,0 0 0,0 0-108,0 0-21,0 0-5,0 0-1,0 0-10,0 0-3,0 0 0,-9 0 0,-5 0-51,5 0-13,-5 4 0,5 5 0,4-1-14,-4 4-6,5 0 0,4 0-1,-5 0-18,5 4-3,0 1-1,9-1 0,-4-4 21,-1 4 4,-4-4 1,10-4 0,-1 5 17,-5-5 0,1 4-8,4 0 8,0-4 8,0 0 6,0 0 1,0-4 0,5 4 20,-5-4 4,0-4 1,0 9 0,-9-9-10,0 0-2,0 0 0,0 0 0,0 0 29,0 8 6,0-4 1,0-4 0,0 0-83,-4 8-16,-5 0-3,0-4-1,4 0-149,0 0-31,-4 0-5,5 0-2</inkml:trace>
          <inkml:trace contextRef="#ctx0" brushRef="#br0" timeOffset="64175.674">13492 2533 2304,'0'0'204,"0"0"-163,0 0-33,0 0-8,0 0 130,0 0 24,0 0 5,0 0-1343</inkml:trace>
        </inkml:traceGroup>
        <inkml:traceGroup>
          <inkml:annotationXML>
            <emma:emma xmlns:emma="http://www.w3.org/2003/04/emma" version="1.0">
              <emma:interpretation id="{99A82A65-095E-47BA-9672-0F1BE1F07A51}" emma:medium="tactile" emma:mode="ink">
                <msink:context xmlns:msink="http://schemas.microsoft.com/ink/2010/main" type="inkWord" rotatedBoundingBox="15562,6823 17022,6787 17040,7520 15580,7556"/>
              </emma:interpretation>
              <emma:one-of disjunction-type="recognition" id="oneOf29">
                <emma:interpretation id="interp145" emma:lang="en-AU" emma:confidence="0">
                  <emma:literal>such</emma:literal>
                </emma:interpretation>
                <emma:interpretation id="interp146" emma:lang="en-AU" emma:confidence="0">
                  <emma:literal>meh</emma:literal>
                </emma:interpretation>
                <emma:interpretation id="interp147" emma:lang="en-AU" emma:confidence="0">
                  <emma:literal>snch</emma:literal>
                </emma:interpretation>
                <emma:interpretation id="interp148" emma:lang="en-AU" emma:confidence="0">
                  <emma:literal>mch</emma:literal>
                </emma:interpretation>
                <emma:interpretation id="interp149" emma:lang="en-AU" emma:confidence="0">
                  <emma:literal>gnch</emma:literal>
                </emma:interpretation>
              </emma:one-of>
            </emma:emma>
          </inkml:annotationXML>
          <inkml:trace contextRef="#ctx0" brushRef="#br0" timeOffset="66307.4487">14603 2164 2253,'0'0'100,"0"0"20,0 0-96,0 0-24,0-8 0,0 0 0,0 8 111,-4-8 17,-1 0 3,5 8 1,0 0-49,0 0-10,-9-4-1,0 4-1,0 0-39,-5 4-7,5 0-1,-5 0-1,1 0-23,4 4 0,0 0 0,4 5 8,0-1-8,1 8-13,4-4 3,0 0 1,4 1-5,6-1-1,-6 0 0,10 4 0,-1-8 15,-3 4-9,-1 5 9,0-1-8,4-4 8,6 0-13,-6 5 5,5-5 8,1-4-8,-1 0 8,-4 0 0,-1 0 0,-4 1 0,0-1 0,-4 0 0,4 0 0,-4-4 0,-1 0 0,-4 4 0,0 0 0,-4-3 8,-1-1-8,-4 0 0,0-4 8,0 0-8,0-4 0,-10 4 9,1 0-9,0 0 0,4 0 8,1 0-8,-5-4 0,4-4-11,-4 0-6,4-4-2,5 0 0,0 0-21,4 0-5,1-5-1,4-3 0,0 0-36,4-4-7,1 0-2,8 3 0,-3-3-44,-1 0-9,0-4-1,9 3-1,-4-3 10,8 0 1,-3 4 1,3-1 0,1 1 70,-5 0 13,5 4 3,-5 3 1,-4 1 111,0 4 21,-1 0 5,-4 4 1,-9 4 65,0 0 14,14 0 2,-14 0 1,0 0-37,9 8-7,-4-4-1,4 8-1,0 1-55,-5 7-12,6 0-1,-1-4-1,-5 0-34,5 5-6,-4-5-2,-1-4 0,6 8-16,-1-8 0,0 5 8,0-5-8,-5-4 0,1 0 0,-5-8 8,9 4-8,-9-4 0,0 0 0,0 0 0,9 0 0,0-12 8,-4 4-8,-1-4 0,1-1 0,-1-3 8,6 4-8,-10-4 0,4 0 0,1-5 0,-1 5 0,5-4 0,-4 8 0,-1-4 0,-4 4 8,5 3-8,0 1 0,-5 8 24,0 0-1,0 0-1,9 4 0,0 0-10,0 5-1,0-1-1,-4 4 0,8 8-10,1 0 0,-5 0 0,5 9 0,-1-9 0,1-4-14,0 0 3,-1 1 1,5-1-26,1 4-6,-1-8-1,-4 0 0,-1-8-170,1-4-35,0 0-6,4 0-770</inkml:trace>
          <inkml:trace contextRef="#ctx0" brushRef="#br0" timeOffset="66513.5811">15491 2241 1944,'0'0'86,"0"0"18,-14-4-84,10 0-20,-5 4 0,0-8 0,-5 4 156,5 0 26,-5 4 6,5-4 0,-5 4-81,1 4-17,-1 0-3,0 0-1,1 8-44,4 0-9,0 1-1,0 7-1,4 0-31,5 0 0,0 5 0,5-1 0,4 0 0,0 0 0,0 1-8,4-1 8,1-8-31,0 5 1,-1-9 0,6 0 0,-1-4-36,0 0-7,-4-4-2,9-4 0,-10-8-113,5 0-22,1-8-5</inkml:trace>
          <inkml:trace contextRef="#ctx0" brushRef="#br0" timeOffset="66905.9871">15582 1942 691,'-9'-20'30,"4"11"7,1 1-29,-1 0-8,-4-4 0,0 12 0,9 0 400,0 0 80,-4-8 15,4 8 3,0 0-310,0 8-63,-5 0-12,5 4-2,0 0-57,0 9-11,5 3-3,-5 0 0,4 5-24,1 3-6,-1 0-1,1 5 0,-1-1-9,1 1 0,-1-1 9,-4 5-9,5-9 0,4 0 0,-4-7 0,-1 3 0,5 0 0,0-7-10,1-5 1,-6-4 0,1-4-3,4 0-1,-9-8 0,9 0 0,0-4 13,0-4-11,0 0 11,-4 0-10,-1-4 10,5 4 0,-4-9 0,4 1 8,-4 4 7,4-4 1,-5 4 1,5 0 0,0 3 7,1 1 2,-1 4 0,0 0 0,0 0-6,0 8 0,5 0-1,-1 0 0,1 9-19,0-1 10,-5 4-10,4 0 8,1-4-8,0 4-17,4-3 4,-4-1 1,-1 0-164,1 0-32</inkml:trace>
        </inkml:traceGroup>
        <inkml:traceGroup>
          <inkml:annotationXML>
            <emma:emma xmlns:emma="http://www.w3.org/2003/04/emma" version="1.0">
              <emma:interpretation id="{6DAEF52F-E981-45DB-9ECB-69412FEFC80F}" emma:medium="tactile" emma:mode="ink">
                <msink:context xmlns:msink="http://schemas.microsoft.com/ink/2010/main" type="inkWord" rotatedBoundingBox="17716,6685 19470,6641 19487,7320 17733,7364"/>
              </emma:interpretation>
              <emma:one-of disjunction-type="recognition" id="oneOf30">
                <emma:interpretation id="interp150" emma:lang="en-AU" emma:confidence="0">
                  <emma:literal>that</emma:literal>
                </emma:interpretation>
                <emma:interpretation id="interp151" emma:lang="en-AU" emma:confidence="0">
                  <emma:literal>+hat</emma:literal>
                </emma:interpretation>
                <emma:interpretation id="interp152" emma:lang="en-AU" emma:confidence="0">
                  <emma:literal>thaf</emma:literal>
                </emma:interpretation>
              </emma:one-of>
            </emma:emma>
          </inkml:annotationXML>
          <inkml:trace contextRef="#ctx0" brushRef="#br0" timeOffset="67225.3323">16643 2266 2307,'0'-17'102,"0"17"22,0 0-100,0 0-24,0 0 0,9-4 0,5 4 122,-5-4 19,4 0 4,1 0 1,9 4-40,-5 0-8,5-4-2,0 4 0,-5-4-52,9 4-12,-4 0-1,0-4-1,-1 4-17,6 0-3,-5 0-1,-1 0 0,-3 4-22,-1-4-5,4 0-1,-3 0 0,-6-4-145,6 0-28,-6 4-7,-4 0-1045</inkml:trace>
          <inkml:trace contextRef="#ctx0" brushRef="#br0" timeOffset="67410.9227">16748 1930 2419,'0'0'53,"0"0"11,-5-4 3,5 4 1,0 0-55,0 0-13,0 0 0,0 0 0,0 0 105,0 0 19,14 8 3,-5 4 1,5 4-71,-1 4-13,1 0-4,-1 5 0,-3 7-26,-1 5-6,0-5 0,0 8-8,5-3 20,-5 3-2,0 1-1,0-5 0,5 1-218,-10-1-44,5-7-9</inkml:trace>
          <inkml:trace contextRef="#ctx0" brushRef="#br0" timeOffset="67779.8199">17030 1784 2746,'0'0'60,"0"0"13,0 0 3,0 0 1,0 0-61,9 4-16,5-4 0,-5 8 0,4 0 32,-3 8 4,-6 5 1,10 3 0,-1 8 11,-8 1 3,0-1 0,4 4 0,-5 1-41,10-1-10,-5-3 0,-4-1 0,-1 0 28,1 1 3,-1-1 1,1-7 0,-1-1-41,5-4-8,5 0-2,0-8 0,-14 5 19,4-13 0,14 0 0,1-4 0,-10-4 0,4-4-8,-3 4 8,3-9 0,5 1 0,-8 0 0,-6-4 0,5 4 0,9 0 17,-4 4 1,-14-5 0,0 5 0,-5 0-8,5 8-2,0 0 0,0 0 0,-9-4-27,9 4-5,19 0-2,-6 4 0,-13-4 48,0 8 10,9 4 1,5 1 1,4-5-34,0 4-17,-4-4 1,0 0 1,-1 0-109,1 0-23,0 0-4,4-4-1,0 4-89,0-3-19,1 3-3,-6-8-1</inkml:trace>
          <inkml:trace contextRef="#ctx0" brushRef="#br0" timeOffset="68078.0619">17772 2249 403,'0'0'36,"0"0"-36,0-8 0,5-4 0,-1 0 391,-4 0 71,-9 0 14,4 0 4,1 4-232,-1-1-45,-4 1-10,0-4-1,-9 8-76,9 0-14,4 0-3,-4 0-1,-9 8-73,9 0-14,0 0-3,4 4-8,-4 4 9,0 5-9,0-1 0,9 4 9,-5 0-9,5 1 0,-9 3 0,9 0 0,9 0 0,0-3 0,-9-5 0,5 0 0,0 0 0,-1-4 0,5 0 0,-9-12 0,0 0 0,0 0 8,14-4-8,0 4 8,-14 0 2,13-8 0,5-4 0,1 0 0,-6 0 24,1-4 5,-5 0 1,5 3 0,4 1-24,-4 0-5,-5 0-1,0 4 0,4 0-10,-3 4 0,-10 4 0,0 0 0,0 0 0,9 4 0,4 0 0,-13-4 0,0 12 0,9-4-11,10 0 3,-6-4 0,-8 4-128,4 0-26,0 0-5,5-3-1180</inkml:trace>
          <inkml:trace contextRef="#ctx0" brushRef="#br0" timeOffset="68266.5592">18036 2193 1785,'-4'-4'159,"4"4"-127,0 0-32,0 0 0,13-4 181,-4-4 31,-9 8 5,0 0 2,23 0-67,-5-4-14,-4 4-2,0-5-1,4 5-58,0 0-11,5 0-2,-10 0-1,-3 5-19,8-5-3,0 4-1,-4-4 0,-1 0-30,1 0-10,0 0 0,8 0 0,-8 0-53,0 0-18,-1-4-3,-4 4-1,10 0-174,-10 0-35</inkml:trace>
          <inkml:trace contextRef="#ctx0" brushRef="#br0" timeOffset="68449.1651">18173 1743 2566,'13'-12'56,"-13"12"12,-13-4 3,4 4 1,9 0-57,0 0-15,-5 8 0,-4 0 0,0 5 116,0 3 21,4 0 4,1 8 1,4 5-67,9-1-14,4 4-2,6 5-1,-10 3-20,0 1-4,0-1-1,0 1 0,5-1-60,-5 1-12,-5-5-2,5 5-943,5-5-188</inkml:trace>
        </inkml:traceGroup>
      </inkml:traceGroup>
    </inkml:traceGroup>
    <inkml:traceGroup>
      <inkml:annotationXML>
        <emma:emma xmlns:emma="http://www.w3.org/2003/04/emma" version="1.0">
          <emma:interpretation id="{9FCCE29D-9527-41CC-B998-446B7372B89C}" emma:medium="tactile" emma:mode="ink">
            <msink:context xmlns:msink="http://schemas.microsoft.com/ink/2010/main" type="paragraph" rotatedBoundingBox="10324,8467 14295,8308 14334,9288 10363,944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F707D16-4A34-4AA7-9247-25501BF4D79C}" emma:medium="tactile" emma:mode="ink">
              <msink:context xmlns:msink="http://schemas.microsoft.com/ink/2010/main" type="line" rotatedBoundingBox="10324,8467 14295,8308 14334,9288 10363,9447"/>
            </emma:interpretation>
          </emma:emma>
        </inkml:annotationXML>
        <inkml:traceGroup>
          <inkml:annotationXML>
            <emma:emma xmlns:emma="http://www.w3.org/2003/04/emma" version="1.0">
              <emma:interpretation id="{ED8A4CF0-8C64-400A-B1D1-31171BE28311}" emma:medium="tactile" emma:mode="ink">
                <msink:context xmlns:msink="http://schemas.microsoft.com/ink/2010/main" type="inkWord" rotatedBoundingBox="10324,8467 11172,8433 11204,9225 10356,9259"/>
              </emma:interpretation>
              <emma:one-of disjunction-type="recognition" id="oneOf31">
                <emma:interpretation id="interp153" emma:lang="en-AU" emma:confidence="0">
                  <emma:literal>pt</emma:literal>
                </emma:interpretation>
                <emma:interpretation id="interp154" emma:lang="en-AU" emma:confidence="0">
                  <emma:literal>put</emma:literal>
                </emma:interpretation>
                <emma:interpretation id="interp155" emma:lang="en-AU" emma:confidence="0">
                  <emma:literal>pet</emma:literal>
                </emma:interpretation>
                <emma:interpretation id="interp156" emma:lang="en-AU" emma:confidence="0">
                  <emma:literal>pot</emma:literal>
                </emma:interpretation>
                <emma:interpretation id="interp157" emma:lang="en-AU" emma:confidence="0">
                  <emma:literal>pat</emma:literal>
                </emma:interpretation>
              </emma:one-of>
            </emma:emma>
          </inkml:annotationXML>
          <inkml:trace contextRef="#ctx0" brushRef="#br0" timeOffset="69197.5212">9267 3764 2268,'-9'12'100,"9"-12"21,0 0-97,0 0-24,-4 12 0,-1 4 0,5-8 92,5 8 12,-1 5 4,1-1 0,4 4-40,0 0-8,0 9-2,0-1 0,0 1-42,5 3-16,0-4 11,-1 5-11,-4-1 0,1-3 0,3-5 0,-4 0 0,0-3 0,-4-5-8,4 0 8,-9-8-10,0-12-7,5 12-2,-5-12 0,0 0 0,0 0 0,0 0 0,-10-8 0,1-4 0,5 0 10,-5-4 9,4 0-13,-4-9 5,0 1 8,0 0 0,0-1 0,0-3 0,-5 0 18,9-1-1,-4 1 0,0 0 0,5-1 6,4 1 1,0 0 0,4 3 0,1-3 0,-1 8 1,5 8 0,5 0 0,-5-1 3,5 5 1,4 0 0,-4 4 0,4 4-3,-4 0-1,-1 4 0,1 4 0,4 0-8,-4 1-1,-1-1-1,1 0 0,0 4-3,-1 0 0,-3 0 0,-1 0 0,-9 0-2,0-12-1,0 13 0,0-1 0,-9 0-9,4 0 8,-4 0-8,-5-4 8,5 4-8,-9-3 0,4-5 0,1 0 0,-6 0-32,6-4 2,-1 0 0,-4-4 0,9-4-26,-5 4-6,5-1-1,4-7 0,1 4-177,-1 0-35</inkml:trace>
          <inkml:trace contextRef="#ctx0" brushRef="#br0" timeOffset="69411.9013">9627 3792 806,'9'4'72,"0"4"-58,0 0-14,0-4 0,5 0 284,0 0 55,-1 4 10,1 5 3,4-5-151,1 0-29,-1 0-7,9 0-1,-4-4-58,0 4-12,-1 0-2,6-4-1,-6 0-48,1-4-10,0 0-1,-5 0-1,5 0-23,-5 0-8,0-4 0,1 0 9,-6 0-37,-13 4-7,0 0-1,14-4-1,-14 4-218,14-12-43</inkml:trace>
          <inkml:trace contextRef="#ctx0" brushRef="#br0" timeOffset="69562.4184">9795 3525 2041,'0'0'90,"0"0"19,0 0-87,0 0-22,-9 8 0,9-8 0,-9 8 152,5 8 25,-1 0 6,10 1 1,-1 7-71,10 0-13,-5 0-4,5 9 0,-1 3-36,1-3-7,0 7-1,4 1-1,0-5-35,0 4-8,1-3 0,-1-5-8,0 1-90,5-9-25,-5 4-5</inkml:trace>
        </inkml:traceGroup>
        <inkml:traceGroup>
          <inkml:annotationXML>
            <emma:emma xmlns:emma="http://www.w3.org/2003/04/emma" version="1.0">
              <emma:interpretation id="{43383729-4968-448E-8331-298F44D3EED0}" emma:medium="tactile" emma:mode="ink">
                <msink:context xmlns:msink="http://schemas.microsoft.com/ink/2010/main" type="inkWord" rotatedBoundingBox="11628,8705 12454,8672 12481,9362 11655,9395"/>
              </emma:interpretation>
              <emma:one-of disjunction-type="recognition" id="oneOf32">
                <emma:interpretation id="interp158" emma:lang="en-AU" emma:confidence="0">
                  <emma:literal>at</emma:literal>
                </emma:interpretation>
                <emma:interpretation id="interp159" emma:lang="en-AU" emma:confidence="0">
                  <emma:literal>q.</emma:literal>
                </emma:interpretation>
                <emma:interpretation id="interp160" emma:lang="en-AU" emma:confidence="0">
                  <emma:literal>q</emma:literal>
                </emma:interpretation>
                <emma:interpretation id="interp161" emma:lang="en-AU" emma:confidence="0">
                  <emma:literal>q:</emma:literal>
                </emma:interpretation>
                <emma:interpretation id="interp162" emma:lang="en-AU" emma:confidence="0">
                  <emma:literal>q=</emma:literal>
                </emma:interpretation>
              </emma:one-of>
            </emma:emma>
          </inkml:annotationXML>
          <inkml:trace contextRef="#ctx0" brushRef="#br0" timeOffset="70209.4769">10683 3986 1702,'-13'25'76,"13"-25"15,-5-17-73,1 1-18,-1 0 0,0-4 0,-4 4 152,9-1 28,-4-3 4,4 0 2,-5 0-49,1 3-9,-1 1-3,1 8 0,-1-4-42,0 4-9,1 4-2,4 4 0,-9 0-35,9 0-7,-9 0-2,0 8 0,9-8-20,-10 8-8,1 4 0,0 0 0,9 0 0,-4 1 0,4-1-13,0 4 4,0 0-13,0 0-2,4 1-1,1-1 0,-1-4 2,1-4 1,-5-8 0,4 12 0,-4-12 9,0 0 1,0 0 1,0 0 0,0 0 11,0 0-10,0 0 10,10-4-10,-1-4 10,-5 4 0,5-4-9,0 0 9,-4-4 0,4-1 0,-4 5 0,4 0 0,-5 0 0,1-4 0,-1 0 8,6 4-8,-10 8 19,0 0-2,0 0 0,9 0 0,-9 0 1,4 4 0,5 4 0,0 4 0,0 4-7,1 0-2,-1 9 0,0-1 0,-5 0-9,5 9 0,-4-5 9,4 8-9,-4-3 0,4-1 0,0 5 0,-5-1 0,6 1 0,-6-5 0,5-4 0,0 5 0,0-5 0,-4-4 0,0 1 0,-1-9 0,5-8 0,-4 0 0,-5-8 0,0 0 0,9 0 0,5-4-10,-5 0 10,-5-4 0,5-4-8,0 0 8,0-5 0,1 1 0,-6 0 0,5 4 0,5-4 0,0-1 0,-1 5 0,1 0-10,0-8 10,-1 4-12,5-5-106,-4 1-22,4 0-4,-4-4-1074</inkml:trace>
          <inkml:trace contextRef="#ctx0" brushRef="#br0" timeOffset="70445.9999">11079 3836 1785,'0'-36'159,"0"36"-127,0 0-32,0 0 0,0 0 147,0 0 23,0 0 5,0 0 1,9 8 12,1-4 4,-1-4 0,4 4 0,6-4-120,-6 4-23,1-4-5,4 0 0,0-4-17,-4 0-3,4 4-1,5-4 0,-9 8-23,4-4 0,-5 0 0,1 0 0,0 0-84,-1 0-16,-3 4-2,3 0-826,-8-4-164</inkml:trace>
          <inkml:trace contextRef="#ctx0" brushRef="#br0" timeOffset="70598.4705">11152 3966 2188,'-9'8'97,"9"-4"20,5 4-93,-1 0-24,5 0 0,0-3 0,5 3 158,0 0 27,4-4 6,0 0 1,0 4-154,1-4-30,3 0-8,1 0 0,0 0-116,-5-4-25</inkml:trace>
        </inkml:traceGroup>
        <inkml:traceGroup>
          <inkml:annotationXML>
            <emma:emma xmlns:emma="http://www.w3.org/2003/04/emma" version="1.0">
              <emma:interpretation id="{D1B5B154-6B01-43F8-B1E3-0CF5B47827A0}" emma:medium="tactile" emma:mode="ink">
                <msink:context xmlns:msink="http://schemas.microsoft.com/ink/2010/main" type="inkWord" rotatedBoundingBox="12934,8599 14305,8544 14323,8991 12951,9045"/>
              </emma:interpretation>
              <emma:one-of disjunction-type="recognition" id="oneOf33">
                <emma:interpretation id="interp163" emma:lang="en-AU" emma:confidence="0">
                  <emma:literal>1001</emma:literal>
                </emma:interpretation>
                <emma:interpretation id="interp164" emma:lang="en-AU" emma:confidence="0">
                  <emma:literal>100</emma:literal>
                </emma:interpretation>
                <emma:interpretation id="interp165" emma:lang="en-AU" emma:confidence="0">
                  <emma:literal>10011</emma:literal>
                </emma:interpretation>
                <emma:interpretation id="interp166" emma:lang="en-AU" emma:confidence="0">
                  <emma:literal>10001</emma:literal>
                </emma:interpretation>
                <emma:interpretation id="interp167" emma:lang="en-AU" emma:confidence="0">
                  <emma:literal>101</emma:literal>
                </emma:interpretation>
              </emma:one-of>
            </emma:emma>
          </inkml:annotationXML>
          <inkml:trace contextRef="#ctx0" brushRef="#br0" timeOffset="71018.7242">11867 3711 1267,'-14'-32'56,"14"32"12,0 4-55,0-4-13,0 0 0,0 8 0,-4-4 306,4 4 58,4 0 12,1 0 3,-1 0-232,1 4-47,0 5-8,-1-1-3,1 4-57,4 0-11,0 0-2,-5 9-1,6-1-18,-1 0 0,-5-3 0,5-1 0,0 0-40,1 5-8,-6-5-1,10 0-1,-10-8-195,10 5-39</inkml:trace>
          <inkml:trace contextRef="#ctx0" brushRef="#br0" timeOffset="71324.4337">12163 3764 460,'-5'-17'41,"1"13"-33,-1 4-8,1 4 0,-1 0 336,-4 1 64,9 3 14,-4 4 2,-1 0-222,5 0-45,5 4-9,-5 0-1,4 5-70,5-5-13,-4 4-4,4-4 0,5 0-28,-1 5-7,1-5-1,-1 0 0,6-4 6,-6 0 1,10-3 0,-5-5 0,1-4-2,-1 0 0,5-4 0,-5-1 0,4 1 4,-3-4 1,-1-8 0,0 4 0,-9-4 14,0 4 2,-4-5 1,-1 1 0,1 0-35,-5 0-8,0 0 0,0-5 0,-5 5 0,1-4 0,-10 4 0,1 0 0,-10 3 0,0 1 0,0 4 0,1 0 0,-6 0 0,1 4 0,4 4 0,0 0 0,1 0-42,3 4-10,1 0-3,5 0 0,-1 0-39,5 0-8,0-4-2,9 0-696,0 0-140</inkml:trace>
          <inkml:trace contextRef="#ctx0" brushRef="#br0" timeOffset="71691.4794">12714 3784 1440,'-5'24'128,"5"-24"-103,0 0-25,-13 4 0,4-4 233,-5 0 42,0 0 8,1 0 1,-1 4-116,0-4-24,-4 0-5,4 4-1,1 0-77,4 4-15,-5-4-3,5 1-1,9 7-34,-5-4-8,1 4 0,8 0 0,1 0 0,4 0 0,0 0 8,5 1-8,-1-1 0,6 0 0,-1 0 0,0-4 0,5 0 0,-5-4-9,5 0 9,0-4 0,-1-4 0,-4 4-8,1-8 8,-1 0 0,0 0 0,-4 0 0,-1-4 0,1 0 0,0-5 0,-5 1 0,-5 0 0,6 0 0,-6 0 18,-4 4-2,0-5-1,-4-3 0,-1 4 1,-4 0 0,0 0 0,0-1 0,-5 1-16,-4 0 0,-5 0 0,0 8 0,-4 0-16,0 8-8,4-5-3,-4 5 0,8 5-28,-3 3-5,3 0-2,1 4 0,4-4-98,1 4-20,8 0-4,1 0-566,4-12-113</inkml:trace>
          <inkml:trace contextRef="#ctx0" brushRef="#br0" timeOffset="71931.0031">13133 3638 1785,'0'0'159,"0"0"-127,0 0-32,0 0 0,0 0 208,0 0 35,4 12 7,-4 0 2,0 5-105,0-1-21,5 0-4,-1 8-1,1 1-56,-1-1-11,1 0-2,0 4-1,8 5-29,-4 3-6,0-3 0,1 3-1,-1-3-83,4-1-16,-4 0-3</inkml:trace>
        </inkml:traceGroup>
      </inkml:traceGroup>
    </inkml:traceGroup>
    <inkml:traceGroup>
      <inkml:annotationXML>
        <emma:emma xmlns:emma="http://www.w3.org/2003/04/emma" version="1.0">
          <emma:interpretation id="{D705C163-498B-49C1-B160-8BB6D6E781D5}" emma:medium="tactile" emma:mode="ink">
            <msink:context xmlns:msink="http://schemas.microsoft.com/ink/2010/main" type="paragraph" rotatedBoundingBox="3112,10061 20483,9563 20514,10653 3143,111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6BAF76-B5EC-4445-B992-E578E1D9674B}" emma:medium="tactile" emma:mode="ink">
              <msink:context xmlns:msink="http://schemas.microsoft.com/ink/2010/main" type="line" rotatedBoundingBox="3112,10061 20483,9563 20514,10653 3143,11151"/>
            </emma:interpretation>
          </emma:emma>
        </inkml:annotationXML>
        <inkml:traceGroup>
          <inkml:annotationXML>
            <emma:emma xmlns:emma="http://www.w3.org/2003/04/emma" version="1.0">
              <emma:interpretation id="{36B4C743-6AC6-4ED8-B122-2D4FBD9594BC}" emma:medium="tactile" emma:mode="ink">
                <msink:context xmlns:msink="http://schemas.microsoft.com/ink/2010/main" type="inkWord" rotatedBoundingBox="3112,10061 6203,9972 6233,10991 3141,11079"/>
              </emma:interpretation>
              <emma:one-of disjunction-type="recognition" id="oneOf34">
                <emma:interpretation id="interp168" emma:lang="en-AU" emma:confidence="0">
                  <emma:literal>However,</emma:literal>
                </emma:interpretation>
                <emma:interpretation id="interp169" emma:lang="en-AU" emma:confidence="0">
                  <emma:literal>However;</emma:literal>
                </emma:interpretation>
                <emma:interpretation id="interp170" emma:lang="en-AU" emma:confidence="0">
                  <emma:literal>Hoverer,</emma:literal>
                </emma:interpretation>
                <emma:interpretation id="interp171" emma:lang="en-AU" emma:confidence="0">
                  <emma:literal>However/</emma:literal>
                </emma:interpretation>
                <emma:interpretation id="interp172" emma:lang="en-AU" emma:confidence="0">
                  <emma:literal>Hoverer;</emma:literal>
                </emma:interpretation>
              </emma:one-of>
            </emma:emma>
          </inkml:annotationXML>
          <inkml:trace contextRef="#ctx0" brushRef="#br0" timeOffset="147202.7207">2037 5509 633,'0'0'28,"0"0"6,0 0-34,0 0 0,0 0 0,0 0 0,10 0 301,-1 0 54,0 0 10,4 0 3,6 0-188,-1-5-38,0 5-7,5 0-2,9-4-51,-5 4-10,0 4-3,1-4 0,-1-4-33,0 4-6,-4 0-2,4 0 0,-4-4-28,0 0 0,0 8 0,4 0 0,-9 0-24,5 1-12,-5-5-1,5 0-766,-5 0-153</inkml:trace>
          <inkml:trace contextRef="#ctx0" brushRef="#br0" timeOffset="146998.4901">2160 5286 1267,'-9'44'56,"5"-40"12,4-4-55,-5-12-13,-4 0 0,5 4 0,-6 4 189,6 0 35,4 4 8,0 0 0,0 0-105,0 4-22,0 4-4,4 4-1,1 0-55,4 9-11,-4-1-2,4 4-1,0 0-9,0 1-2,-5-1 0,6 8 0,-1-3-20,0-5-10,4 0 1,-8-3 0,0 3-15,4 0-4,0-4 0,-5-3 0,1-9-172,-1 8-34,1 0-7</inkml:trace>
          <inkml:trace contextRef="#ctx0" brushRef="#br0" timeOffset="147434.756">2342 5132 1440,'0'0'128,"0"0"-103,0 0-25,-9 8 0,5-4 171,4-4 29,0 0 5,0 0 2,0 12-71,4 4-15,5 5-2,1 7-1,3-4-34,1 1-8,0-1 0,-1 0-1,5 5-63,1-1-12,-1 8 0,5 1 0,-5-5 0,0-3 0,0 3 0,0 0 0,-4 1-32,9-5 0,4-4 1,-4 1 0,0-9-203,-5 4-41</inkml:trace>
          <inkml:trace contextRef="#ctx0" brushRef="#br0" timeOffset="147743.8853">2761 5464 1152,'-22'4'51,"22"-4"10,0 0-49,0 0-12,0 0 0,0 0 0,0 0 245,0 16 47,-5 0 8,5 1 3,5 3-173,-1-4-34,-4 0-8,5 0 0,4 1-41,4-1-8,1-4-2,0 4 0,4-4-15,0-4-3,5 0-1,-5 1 0,5-1-10,-5-4-8,5-4 9,-5 4-9,5-4 10,-9 0-10,-1-4 10,1 0-10,-5 0 11,5-4-11,-5-1 12,-5 1-12,-4-4 13,0 0-4,-4 0-1,-1-4 0,-4 4 0,0-5-8,-5 5 12,1 4-4,-1-4-8,-4 0 0,-5 0-10,5 0 10,0 3-36,-5 5 0,0 0-1,5 4 0,9 0-36,-5-4-7,-9 4-2,10 0 0,13 0-127,-5 8-26,-9 1-5,5-5 0</inkml:trace>
          <inkml:trace contextRef="#ctx0" brushRef="#br0" timeOffset="148543.544">3057 5500 1738,'0'0'77,"0"0"16,0 0-74,0 0-19,0 0 0,0 0 0,9 0 146,-9 0 26,0 0 4,10 0 2,-6 4-69,-4-4-13,9 9-4,5-1 0,-1 4-48,1 4-11,-5 0-1,5 0-1,-10-3-19,10-1-4,-5 8-8,5-4 12,-5-4-12,0 0 0,0 1 0,5 3 0,-5 0 0,0-4 0,0 4 0,5-8 0,-10 0 10,-4-8-1,9 9 0,-9-9 0,10 0-29,-10 0-7,0 0-1,0 0 0,9-9 12,-9 9 1,0-8 1,4-4 0,-8 0-6,4 0-2,0-4 0,0 4 0,-5 3 22,1-3 0,4 0 10,-5 0-10,0 4 0,5 8 0,0 0 0,0 0-12,0 0 12,0 0 13,0-12-2,0 12-1,0 0-10,0 0 0,0 0 0,10 8 0,3-4 0,-4 4 0,0 4-9,1-4 9,-1 0 0,0 0 0,9 1-8,-4-1 8,-1-4 0,-4 0-10,-9-4 10,0 0-8,0 0 8,0 0 0,14-4 8,0 0-8,-5 4 0,-9 0 0,0 0 0,0 0 0,13-8 0,-13 8 0,5-13 0,-5 13-8,0 0 8,0-8 0,-5 0 0,1-4 0,-1 4 0,1 0 0,8 0 0,-8 0 0,-5-4 0,4 3 0,5 1 0,0 8 0,0 0 0,0 0 0,0 0 0,9-4 0,5-4 0,-5 4 0,0 0 0,5 0 0,-1 4 0,6-4 0,-10 0 0,9 4 0,-4-4 49,-1 4 12,6-4 3,-6 0 0,10-4-74,-5 0-14,-4 8-4,4 0 0,-4-4 28,4 0 0,-4 0 0,-1-5 0,-4 9 24,0 0 1,-4-4 0,4 0 0,-4 0-25,-5 4 0,0 0 0,0 0 0,0 0-8,0 0-8,0 0 0,0 0-1,0 0 5,-14 4 0,0 0 1,-4 0 0,0 0-6,4 1-2,-4-1 0,4 4 0,1-4 2,4 8 0,-5-4 0,5 4 0,4 0 17,1 4 0,-1-3 0,5 3 0,0-8 10,0 4 6,0 4 0,9-8 1,0-4-27,1 4-6,-1-4 0,4-4-1,-4 0 37,10 0 7,-1 5 1,0-5 1,0 4-46,-4-4-10,9 0-1,-5-4-1,0-5 29,0 1 0,0 4 0,-4-4-791,4 0-152</inkml:trace>
          <inkml:trace contextRef="#ctx0" brushRef="#br0" timeOffset="149214.2559">3931 5525 1728,'-13'-21'76,"13"21"16,0 0-73,0 0-19,0 0 0,0 13 0,4-1 106,1 4 18,-1-4 3,1-4 1,0 0 0,-1 4 0,10 1 0,-5-1 0,-9-12-103,9 0-25,0 12 0,5 4 0,-1-4 36,-4-4 1,5 4 1,-9 1 0,-5-13-10,0 0-1,9 12-1,0-8 0,-9-4-26,0 0 0,0 0 0,0 0 0,4-8 0,1-4 0,-5-1 0,0 1 0,-5 0 0,5 0-16,-4 4 3,-1-4 0,-8-9 13,8 9 0,1-4 0,4 0 0,-5 4 0,5 0 16,0 0-3,0 12-1,0 0-12,0 0 0,0 0 0,14-5 0,4-3 0,-4 4 0,-5 0 0,4-4 0,-4 8-15,5-4-9,0 0-1,4 8-1,-4 0 26,4 0 0,9 0 0,0-4 0,-4 4 0,0-4 0,-5 0 0,0 4 0,1 0 52,26 5 10,-22-5 2,-14-4 0,0-9-53,5 5-11,-10 4 0,-4 0 0,9 4 0,-9-4 0,0 0 0,0 0 0,0 0 0,0 0 0,0 0 0,0 0 0,-9-4 0,0 4 0,-4 0 0,3 0 0,1 4 0,-4 1 0,-5-5 0,4 0 0,0 0 0,5 0 0,-9 4-10,4 0 10,1-8 0,8 12-9,-4-4 9,4 8 0,-4 4-12,9 4 12,5-4-12,-1-3 12,5-5-11,1 4 11,-1 0-10,0-4 10,4 4 0,1-8 0,0 4-8,4-8 8,0-4-19,-4 4-1,4 0 0,5 0 0,-5-4 12,-4-4 8,4 4-12,-4 0 12,4 0-53,-5 0-4,-3-4-1,3 4 0,-4 4 17,-4 0 3,4-4 1,-5-4 0,1-4 9,-5 3 1,5-3 1,-1 4 0,-4 8 13,0 0 2,0 0 1,0 0 0,0 0 0,0 0 0,0 12 0,5-4 0,-5-8 2,0 0 0,4 9 0,1 3 0,-1 0 8,1 0 8,-1 0-8,-4-12 11,0-12 8,0 12 1,0 0 1,0 0 0,0 0 47,0 0 8,0-8 3,5 0 0,-5-4-24,5-5-5,-5 5-1,0-4 0,4-16-6,1 12-2,-1-5 0,1 9 0,4 4-17,-5 8-3,-4 4-1,10-4 0,-1 0-20,4 0-8,1-4 0,0 4 0,8-9-139,1 1-27,0 4-6,0-4-1004</inkml:trace>
          <inkml:trace contextRef="#ctx0" brushRef="#br0" timeOffset="149399.2753">5115 5634 1785,'0'16'159,"0"8"-127,0-3-32,0 3 0,0 4 236,0 5 42,5-1 8,-5-4 2,0-3-164,0 3-32,0 0-6,4 1-2,-4-5-67,9 0-17,-4 1 0,-1-1-922,1 0-188</inkml:trace>
        </inkml:traceGroup>
        <inkml:traceGroup>
          <inkml:annotationXML>
            <emma:emma xmlns:emma="http://www.w3.org/2003/04/emma" version="1.0">
              <emma:interpretation id="{328415AC-6CF1-4AAE-842E-22A9A97FBF14}" emma:medium="tactile" emma:mode="ink">
                <msink:context xmlns:msink="http://schemas.microsoft.com/ink/2010/main" type="inkWord" rotatedBoundingBox="7011,9959 9261,9894 9282,10612 7031,10677"/>
              </emma:interpretation>
              <emma:one-of disjunction-type="recognition" id="oneOf35">
                <emma:interpretation id="interp173" emma:lang="en-AU" emma:confidence="0">
                  <emma:literal>"sum</emma:literal>
                </emma:interpretation>
                <emma:interpretation id="interp174" emma:lang="en-AU" emma:confidence="0">
                  <emma:literal>"'sum</emma:literal>
                </emma:interpretation>
                <emma:interpretation id="interp175" emma:lang="en-AU" emma:confidence="0">
                  <emma:literal>'sum</emma:literal>
                </emma:interpretation>
                <emma:interpretation id="interp176" emma:lang="en-AU" emma:confidence="0">
                  <emma:literal>"-sum</emma:literal>
                </emma:interpretation>
                <emma:interpretation id="interp177" emma:lang="en-AU" emma:confidence="0">
                  <emma:literal>'sunn</emma:literal>
                </emma:interpretation>
              </emma:one-of>
            </emma:emma>
          </inkml:annotationXML>
          <inkml:trace contextRef="#ctx0" brushRef="#br0" timeOffset="151029.9275">5935 5160 1792,'-5'-73'80,"5"57"16,-4 16-77,4-4-19,0 0 0,0 0 0,0-4 108,0 4 17,0-4 4,0 8 1,0 0-62,0 0-12,0 0-2,0 0-1,9 8-39,0-4-14,0-4 9,0 8-9,5 0-56,-1-4-17,1 4-3,0-4-944</inkml:trace>
          <inkml:trace contextRef="#ctx0" brushRef="#br0" timeOffset="151189.35">6426 5217 1569,'5'20'69,"-5"-20"15,0 0-67,0 0-17,0 0 0,9-12 0,-9-4 83,5 4 13,4 0 2,-5 4 1,5 3-61,-9 5-12,0 0-2,5-4-1,4-4-84,-9 8-17,5 8-3</inkml:trace>
          <inkml:trace contextRef="#ctx0" brushRef="#br0" timeOffset="151359.4383">6285 5517 2188,'0'0'48,"0"0"11,0 0 1,0 0 1,0 0-49,0 0-12,0 0 0,0 0 0,0 0 54,9-8 8,-9 8 2,9 0 0,5-5-64,0 1-15,-1 4-1,6 0-1043</inkml:trace>
          <inkml:trace contextRef="#ctx0" brushRef="#br0" timeOffset="151754.6212">7100 5326 2941,'0'0'64,"0"0"14,-4-8 2,-5 0 4,-5 4-68,0 0-16,5 4 0,-5 0 0,1 4 57,-5 0 8,-1 8 2,1-4 0,5 0-67,3 5-19,1-5-1,-4 0 0,4 0 35,-1 0 6,1 0 2,0 0 0,0 4-23,0-4-18,4 5 3,5-13 1,0 0-5,0 8-1,0 4 0,5-4 0,4 0 2,0 0 0,5-4 0,-5 4 0,-9-8 18,9 0-10,0 4 10,5-4-8,0 0-19,-5 4-3,-9-4-1,13 0 0,1 0 53,-5 0 10,-9 0 3,0 0 0,0 0-12,0 0-3,0 0 0,5 13 0,-5-5-1,0-8-1,0 0 0,-5 12 0,0 0-18,-4-4-11,0 4 2,0-4 0,0-8 25,0 4 4,-5 0 2,5 0 0,-4-4-35,-1 4-7,0 0-2,-4-4 0,9 0-98,-5 5-19,1-5-4,8 0-692,5 0-138</inkml:trace>
          <inkml:trace contextRef="#ctx0" brushRef="#br0" timeOffset="152088.7355">7173 5423 1555,'0'0'138,"0"0"-110,0 0-28,0 0 0,0 0 154,0 0 26,0 0 4,0 0 2,9 17-74,-4 3-14,4 0-3,0 0-1,0 1-51,0-5-11,0-4-1,0 4-1,0-8-30,1 0 0,-6 5-8,5-5 8,0-4 44,-9-4 16,0 0 4,9 4 0,-9-4-64,0 0-15,5-4-1,4-4-1,-4-1 17,-1 1 0,1 0-8,-1-4 8,-4 4 0,5-4 0,-5 0 0,0 0 0,4-5 0,1 1 0,-10 8 0,5-4 0,0 0 14,0 8 0,0 4 0,0 0 0,0 0 18,0 0 4,0 0 1,0 0 0,10 8-5,-1 0-2,4 0 0,-4 4 0,0 4-13,1 1-2,3-5-1,5 4 0,-4 0-14,0 4 0,4-3 0,0 3 0,-4-4-29,0 0-9,-1 4-2,1-7 0,-5 3-216,5-4-43</inkml:trace>
          <inkml:trace contextRef="#ctx0" brushRef="#br0" timeOffset="152538.077">7606 5500 2098,'0'0'93,"0"0"19,0 0-89,0 0-23,0 0 0,0 0 0,4 21 178,1-5 31,-5 0 7,4-4 0,5 0-121,-4 0-25,-1 1-5,6-1-1,-1 0-51,0 0-13,0 0 0,-5 0 0,6-4 0,-1 1 0,-5-1 0,-4-8 0,5 8 0,-5-8 0,4 4 0,-4-4 0,0 0 0,0 0 0,9-8 0,-4 0 0,4-1 25,-4-3 3,-1 0 0,1-8 0,-5 0-28,4-1 0,-4 1 0,5 4 0,-1 0-20,-4 0-5,0 8-2,0-1 0,0 9 46,0-8 9,5 0 1,-5 8 1,0 0-22,0 0-8,9 0 0,5 4 0,-5 8-20,0-3-9,5-1-3,-1 4 0,5 4 54,-4-4 10,0 4 3,-1 1 0,-3-9-35,3 4 0,1 0 0,-5 0 0,5-4 0,-5-4 0,0-4 0,0 0 0,5-4 0,-5 0-12,-5-4 12,5-4-12,-4 0 12,-1-9-9,6 5 9,-1 0-8,-5 0 8,1 0 0,4 8 0,-5 0 0,1-5 0,4 5 0,-4 4 0,8 0 0,-8 8-17,4 0-5,0 8-1,5 1 0,-5 3 23,4-4 0,1 4 0,-5-4-923,5 4-185</inkml:trace>
        </inkml:traceGroup>
        <inkml:traceGroup>
          <inkml:annotationXML>
            <emma:emma xmlns:emma="http://www.w3.org/2003/04/emma" version="1.0">
              <emma:interpretation id="{B60C8A29-E072-4CE4-8F9B-66505D813A1A}" emma:medium="tactile" emma:mode="ink">
                <msink:context xmlns:msink="http://schemas.microsoft.com/ink/2010/main" type="inkWord" rotatedBoundingBox="9770,9948 10396,9931 10425,10942 9799,10960"/>
              </emma:interpretation>
              <emma:one-of disjunction-type="recognition" id="oneOf36">
                <emma:interpretation id="interp178" emma:lang="en-AU" emma:confidence="0">
                  <emma:literal>of</emma:literal>
                </emma:interpretation>
                <emma:interpretation id="interp179" emma:lang="en-AU" emma:confidence="0">
                  <emma:literal>if</emma:literal>
                </emma:interpretation>
                <emma:interpretation id="interp180" emma:lang="en-AU" emma:confidence="0">
                  <emma:literal>If</emma:literal>
                </emma:interpretation>
                <emma:interpretation id="interp181" emma:lang="en-AU" emma:confidence="0">
                  <emma:literal>off</emma:literal>
                </emma:interpretation>
                <emma:interpretation id="interp182" emma:lang="en-AU" emma:confidence="0">
                  <emma:literal>Of</emma:literal>
                </emma:interpretation>
              </emma:one-of>
            </emma:emma>
          </inkml:annotationXML>
          <inkml:trace contextRef="#ctx0" brushRef="#br0" timeOffset="153244.3059">8744 5577 1843,'0'0'81,"0"0"18,0 0-79,0 0-20,0 0 0,0 0 0,0 0 206,0 0 38,0 0 7,0 0 1,0 0-156,-9 8-32,9-8-7,0 9-1,0-9-40,-5 12-16,5 0 11,-4 4-11,4-8 0,4 4-13,-4-4 1,0 4 0,5 1-28,-5-1-6,0-12-1,0 8 0,0 0-10,0-8-3,0 0 0,0 0 0,0 0-16,0 0-4,0 0-1,0 0 0,0 0 17,0 0 4,-9-4 1,9 4 0,-5-8 37,0 4 7,-4-4 2,9 8 0,0 0 37,-4-4 7,4 4 1,0 0 1,0 0 19,0 0 3,0-8 1,0 8 0,0 0-12,0 0-1,9-9-1,0 1 0,5 4-9,-5-4-1,4 4-1,6-4 0,-1 4 5,0-4 0,-4 0 1,4 4 0,0-4-3,-4 0-1,4-1 0,-4 1 0,4-4-7,-4 4-2,4-4 0,-5 4 0,-3-4-24,3 0-11,-4 4 1,0-5 0,1 1 10,-6 0 0,-4-4 0,0 0 0,0 4 23,0-5 6,-4 1 2,-1 0 0,-4-4-31,0-5 0,-5 1 0,0 0 0,-4 0 0,0-5 0,0 1 0,-5 0 0,0-1 0,5 1 0,-5 8 0,10-1 0,-6 5 9,6 4 3,4 0 0,-5 4 0,5 4 14,9 4 3,0 0 1,0 0 0,9 20-12,-4 4-2,8 5-1,5 11 0,1 5-15,3 3 0,1 5 8,4 4-8,5 3 0,-9-3 0,0 4 8,0 7-8,4-3 0,-4 4 0,4-4 0,-4-4 0,0-13-67,-5-3-19,5-9-4,-10-8-806,5-7-160</inkml:trace>
          <inkml:trace contextRef="#ctx0" brushRef="#br0" timeOffset="153376.1551">8971 5715 1209,'0'0'108,"0"0"-87,0 0-21,10 4 0,3 0 273,5 0 51,-4 0 9,9 0 3,4-4-174,5 4-34,0 0-8,4-4 0,1 0-86,4 0-17,-5-4-3,5-4-1293</inkml:trace>
        </inkml:traceGroup>
        <inkml:traceGroup>
          <inkml:annotationXML>
            <emma:emma xmlns:emma="http://www.w3.org/2003/04/emma" version="1.0">
              <emma:interpretation id="{DB7ECC3E-D065-4718-BAFE-C13C5772ADA0}" emma:medium="tactile" emma:mode="ink">
                <msink:context xmlns:msink="http://schemas.microsoft.com/ink/2010/main" type="inkWord" rotatedBoundingBox="11493,9897 13605,9836 13626,10587 11514,10647"/>
              </emma:interpretation>
              <emma:one-of disjunction-type="recognition" id="oneOf37">
                <emma:interpretation id="interp183" emma:lang="en-AU" emma:confidence="0">
                  <emma:literal>2odd</emma:literal>
                </emma:interpretation>
                <emma:interpretation id="interp184" emma:lang="en-AU" emma:confidence="0">
                  <emma:literal>2 odd</emma:literal>
                </emma:interpretation>
                <emma:interpretation id="interp185" emma:lang="en-AU" emma:confidence="0">
                  <emma:literal>z odd</emma:literal>
                </emma:interpretation>
                <emma:interpretation id="interp186" emma:lang="en-AU" emma:confidence="0">
                  <emma:literal>` odd</emma:literal>
                </emma:interpretation>
                <emma:interpretation id="interp187" emma:lang="en-AU" emma:confidence="0">
                  <emma:literal>&lt; odd</emma:literal>
                </emma:interpretation>
              </emma:one-of>
            </emma:emma>
          </inkml:annotationXML>
          <inkml:trace contextRef="#ctx0" brushRef="#br0" timeOffset="154079.4172">10424 5391 2419,'0'0'53,"0"0"11,0 0 3,0 0 1,-5 0-55,5 0-13,0 0 0,0 0 0,0 0 105,0 0 19,0 0 3,0 0 1,14 0-52,0 0-9,-1 0-3,5 4 0,5-4-51,-5 4-13,5 4 0,-5 0 0,5 0 54,-5 1 8,1 3 2,-1 4 0,-5 4-103,1 0-20,0-3-4,-5 3-1,0-4 52,-5 0 12,1 0 0,-5 1 0,0-1-28,0-4-4,-5 4 0,1-4 0,-1 0-20,-4-3-4,-4 3 0,4-4-1,-5 0 14,0-4 3,1 4 1,-1-8 0,0 4 49,5-4 10,-5-4 1,5 4 1,0 0 9,9 0 1,0 0 1,0 0 0,0 0-19,0 0-4,23-8-1,-9 4 0,4 0 44,0 0 9,5 4 2,0 0 0,4 0-56,-4 0-8,4 4-8,0-4 8,1 0 0,-1 0 0,5 0 0,0 0 0,0 0-94,4-4-12,-4 4-2,4-8-742,-4 4-148</inkml:trace>
          <inkml:trace contextRef="#ctx0" brushRef="#br0" timeOffset="154334.1663">11348 5496 1324,'-9'4'118,"4"5"-94,-4-9-24,-4 4 0,3 0 231,1-4 41,0-4 9,0 4 2,5 0-128,-6 8-26,6-4-5,4-4 0,0 0-67,0 0-13,0 12-2,4 0-1,1-4-28,4 0-5,0 0-8,0 0 11,5-4-26,0 0-5,4 5 0,0-1-1,0-4 33,1 0 6,-1-8 2,0 0 0,0 4-12,-4-4-8,4 0 9,-4 0-9,-5-5 12,0 1-4,0 4-8,-9 4 12,5-8 5,-5 8 1,0-4 0,0-4 0,-5 0-7,-4 4-2,4-8 0,-4 4 0,0 0-9,-5 4 10,-4-5-10,-4 5 10,-1 0-10,0 4 0,0 0 0,0 4 0,1 0-22,3 0 3,1 1 1,5 3 0,-6-4-19,10 4-4,0-4-1,9-4 0,0 0-90,0 0-17,0 0-4,9 8-609,5 0-122</inkml:trace>
          <inkml:trace contextRef="#ctx0" brushRef="#br0" timeOffset="154752.7157">11858 5436 2188,'0'0'97,"-9"-4"20,-5 4-93,10 0-24,4 0 0,0 0 0,-14 0 157,-4 0 27,4 4 6,0 0 1,-4 0-106,0 0-21,4 0-4,-4 4 0,4 0-44,-4 4-8,5-4-8,-1 4 12,5 1-4,0-5-8,4 4 12,1 0-4,4 0-8,0 0 0,4 0-10,10-4 10,-1 1-10,1-1 10,0-8-10,4 0 10,5-4-15,-5 4 3,0 0 1,0-4 0,5 0-31,0-5-6,4-3-2,-4 0 0,0 0-11,4-12-3,-4-5 0,-5 1 0,-4 8-145,-1-5-30,-4 5-5,1 0-2,-10-4-10,0 3-1,-5 1-1,-4 0 0,0-4 150,-5 3 29,1 1 7,-6 4 0,1-4 154,0 0 30,0 3 7,-5-3 1,0 0 101,0 4 21,1 4 4,-1-5 1,5 5-46,-1 0-9,6 8-1,-1-4-1,5 4-57,9 4-11,0 0-2,0 0-1,0 0-59,9 20-12,5 0-3,4 9 0,5-1-25,-5 8-4,0-3-2,5 7 0,4-11-2,1 3 0,-1-4 0,5 1 0,-5-9-12,0 4 0,-4 5 0,4-1-10,1 0-132,-5-16-26,4-12-6,0 4-1098</inkml:trace>
          <inkml:trace contextRef="#ctx0" brushRef="#br0" timeOffset="155155.5835">12363 5310 806,'-9'4'72,"0"-4"-58,0 0-14,0-4 0,4 4 410,-4 0 79,0 4 16,0-4 3,0 0-300,-5 0-60,5 4-12,0 4-2,0-4-88,0 0-18,4 9-3,1-1-1,-1 0-24,1-4 0,4 4 8,0 0-8,0 4 0,4-3 0,5-1 0,-4 4 0,4-4-23,0 0 3,5 0 1,-1-8 0,1 0-10,0-4-3,-5 5 0,9-10 0,-4 1-2,4-4-1,-5 0 0,1 0 0,-5 0-3,5-8-1,0 4 0,-5-5 0,-5 5-31,1 0-6,-1-8-2,-4 4 0,-4 0-16,4-5-3,-5 1-1,-4 0 0,0 0 44,-5-5 9,1 5 1,4-8 1,-10 3 43,6 1 8,-5 0 1,4 4 1,-9-5 74,5 1 16,0 0 2,-1-1 1,1 5 19,5 0 4,-1 4 1,5 4 0,4 8-32,5 0-7,0 4 0,0 0-1,0 0-40,9 16-8,5 0-2,4 8 0,0 5-18,5 7-4,0 4-1,4 5 0,-4 0-14,9-5 0,-5 1 8,5-5-8,0-8-93,0-3-22,0-5-4</inkml:trace>
        </inkml:traceGroup>
        <inkml:traceGroup>
          <inkml:annotationXML>
            <emma:emma xmlns:emma="http://www.w3.org/2003/04/emma" version="1.0">
              <emma:interpretation id="{3B6395A5-29A2-42B1-A0B8-F117E2A21F3B}" emma:medium="tactile" emma:mode="ink">
                <msink:context xmlns:msink="http://schemas.microsoft.com/ink/2010/main" type="inkWord" rotatedBoundingBox="14405,9832 20485,9657 20506,10360 14425,10534"/>
              </emma:interpretation>
              <emma:one-of disjunction-type="recognition" id="oneOf38">
                <emma:interpretation id="interp188" emma:lang="en-AU" emma:confidence="0">
                  <emma:literal>numbers-even</emma:literal>
                </emma:interpretation>
                <emma:interpretation id="interp189" emma:lang="en-AU" emma:confidence="0">
                  <emma:literal>numbers Even</emma:literal>
                </emma:interpretation>
                <emma:interpretation id="interp190" emma:lang="en-AU" emma:confidence="0">
                  <emma:literal>numbers: even</emma:literal>
                </emma:interpretation>
                <emma:interpretation id="interp191" emma:lang="en-AU" emma:confidence="0">
                  <emma:literal>numbers. even</emma:literal>
                </emma:interpretation>
                <emma:interpretation id="interp192" emma:lang="en-AU" emma:confidence="0">
                  <emma:literal>numbers even</emma:literal>
                </emma:interpretation>
              </emma:one-of>
            </emma:emma>
          </inkml:annotationXML>
          <inkml:trace contextRef="#ctx0" brushRef="#br0" timeOffset="155776.9847">13338 5383 2073,'0'0'184,"0"0"-147,0 0-29,0 0-8,-5-8 140,5 8 26,0 0 6,0 0 0,0 0-55,0 0-11,0 0-2,0 0-1,0 0-67,9 4-12,0 4-4,5 0 0,0 4-20,-1-4-8,-4 5 0,5-1 0,-5 4 20,5-4 5,-1 0 1,-3 0 0,3 0-18,-8-7 0,8-1 0,-8 0 0,4 0 0,-9-4 0,0 0 0,9 0 0,0-8-11,0-1 11,-4-7-12,4 0 12,0-4-8,0 4 8,-4-1 0,4 1 0,0-4-8,-4 4 8,-1 0 0,1-1 0,4 1-11,-5 8 11,1-4-10,-1 8 10,6 0 0,-10 4 13,9 0-1,0 0 0,4 4-12,1 4 0,4 4 8,5 0-8,-5 0 0,5 1 0,-5-1 0,5 0 0,-5 0 0,0 0 0,-4 0 0,0-4 0,4 1-13,0-1 1,5 0 0,-5 0 0,-4-4-93,-1 0-19,-13-4-3,0 0-1,10 4-152,-10-4-30,0 0-6,0 0-544</inkml:trace>
          <inkml:trace contextRef="#ctx0" brushRef="#br0" timeOffset="156111.2918">13957 5278 2192,'0'0'48,"0"0"11,0 0 1,0 0 1,0 0-49,0 0-12,0 0 0,0 0 0,0 0 104,4 12 19,5-4 3,5 0 1,-9 4-51,8 0-9,-4 1-3,5-1 0,-5-4 0,5 0 0,-1 0 0,1 0 0,-5 4-64,5-4 0,0 4-13,-1-8 1,-4 1 12,0-5 0,5 0 0,-5-5 0,-4 1 0,8 0 0,-8 0 0,4 0 0,-9 4 0,9-4 0,-4-4 0,4 0 0,-5-4-9,-4-4 9,0 4-10,0-5 10,0 1 0,5-4 0,-10 4 0,5 0 0,0-1 0,0 5 0,-4 0 0,4 4 0,-5 4 0,5 4 0,0 0 10,0 0-10,0 0 16,0 0-3,0 0 0,0 0 0,9 8-5,5 4 0,-5 4-8,5 1 12,-5-5-12,5 4 0,-1 0 8,1 0-8,0 0 0,-1-3 0,1-5 0,0 4-10,-1-4-29,5-4-5,1 4-2,-6-4 0,5 0-173,-4-4-34,-5 4-7</inkml:trace>
          <inkml:trace contextRef="#ctx0" brushRef="#br0" timeOffset="156653.1996">14535 5160 1267,'0'0'56,"0"0"12,0 0-55,0 0-13,0 12 0,0 1 0,9-5 234,-4 8 44,8-4 9,-4 0 1,-9 0-154,5 5-31,0-5-7,4 4 0,0 0-35,0-4-6,0 0-2,0 5 0,0-5-33,0-4-8,-4 0 0,-5-8-1,0 0-11,0 0 0,9 4 0,-9-4 0,0 0 0,0 0 0,0 0 0,0 0 0,9-8 0,-4-4 0,-1 0 0,1-5 0,-1-3 16,-4 4 2,0-4 0,0 4 0,0-5-18,0 5 0,-4 4 8,4 0-8,0 0 0,0 12 8,0 0-8,0 0 0,0 0 19,0 0-3,0 0-1,9 4 0,-9-4-1,9 8 0,0 0 0,5 0 0,-1 4-6,1-4-8,-5 4 11,5-4-11,-1 5 8,-4-5-8,1 0 0,-1 4 0,0-8 0,4 4 0,-8-4 0,4 0 0,-9-4 0,0 0 0,9 4 8,-9-4-8,0 0 0,9-4 0,-4 0 0,-1 0 0,6-4 0,-10-4 0,4-4 0,1-1 0,-1 1 0,-4-4 0,5-4 0,-5 3 0,9-3 0,-9 8 0,4 0 0,1 0 0,-5 8 0,5-5 0,-5 13 0,4-4 0,-4 4 0,0 0 0,14 4 9,-5 9-9,0-5 0,5 8 8,-5 0-8,0 0 0,4 4 0,1 1 0,-5-1 0,5 0 0,0-4-24,-1 1-4,1-5 0,0 0-1,-1-4-118,1 0-23,-5-4-5,5 0-985</inkml:trace>
          <inkml:trace contextRef="#ctx0" brushRef="#br0" timeOffset="156929.3313">15118 4869 288,'0'0'12,"0"0"4,-9-4-16,4 0 0,5 4 0,0 0 0,-4 0 425,4 0 83,0 0 16,0 0 3,0 8-319,4 0-64,5 0-13,0 0-3,5 8-54,0 1-11,-1 7-3,1 0 0,4 4-44,-4 1-16,-1 15 9,-3-7-9,3-1 33,5-3 2,-4-1 0,4-4 0,-4-3-25,9-1-10,-5-4 8,5-4-8,-10-4 0,6 1 0,-1-9 0,-5-4 0,1 0-8,-5-4 8,0 0 0,0-5 0,1-3 0,-6 4 0,1-8 0,-1 4 0,1-8 0,-5 3 16,-5 1-2,1 0-1,-1 0 2,-4 0 0,0-5 0,-5 9 0,-4-4-15,-5 4 0,5 0 8,0 4-8,0 4-11,-5 0-5,9 8 0,1 0-1,3 4-147,1 0-28,0 0-7,5 0-956</inkml:trace>
          <inkml:trace contextRef="#ctx0" brushRef="#br0" timeOffset="157826.0593">15441 5059 1209,'5'-8'108,"-5"8"-87,0 0-21,0 0 0,9 8 273,0 4 51,0-12 9,5 0 3,-5-4-167,0 0-33,9 8-6,-4 4-2,-5-4-51,4 4-10,1-3-3,0-5 0,-1-13-51,1 9-13,0 0 0,-5 4 0,4-4 0,-3 8 0,-1-4 0,0 0 0,4-4 0,-8 0 0,4-4 0,-4-4 0,-1 0 0,1 0 0,-1 8 0,1-5 0,-5-7 0,0 4 11,0 4 0,0 8 0,0 0 2,0 0 1,-5 0 0,-4 4 0,0-4-5,0 0-1,-5 0 0,5 4 0,0-4-30,0 4-6,0 4-2,-5 4 0,10 5 42,-5-5 9,4 8 2,5 4 0,0 1-37,0-1-7,0 4-2,5 1 0,-1-5 23,1 0 10,4-4-1,0 1 0,-5-1-9,10-8 0,0 4 0,-1-4-11,1-4 1,4 1 0,-4-5 0,0 0 0,-1-4-18,1 4-4,4-8-1,-9 0 0,5-4-31,0-1-7,-1 1-1,1-8 0,-5 4-46,5-4-10,-1 0-1,-4-1-1,5-3-54,-9 4-12,-1-4-1,5 4-1,-4-1 111,-1 5 23,-4-4 4,5 8 0,-1 0 118,-4 8 23,0 0 5,0 0 1,0 0 51,0 0 10,0 0 3,5 8 0,4 4-26,-4 0-5,8 4 0,-8 1-1,-5-1-86,0 4-17,9 0-3,5-4-1,-5 5 42,4-1 8,-3-4 2,3-4 0,-4 4-64,5-3 0,-5-5-14,-4 0 2,4 0 12,-9-8 16,0 0-4,9 0-1,0 0 5,-9 0 2,4-8 0,1 0 0,0 0 22,-1-5 5,-4-3 1,5 0 0,-5 0-37,4-8-9,1 3 0,-1-3 0,5 4 12,5 0 0,-5-1 0,0 1 0,5 4-24,0 4-4,-1-8 0,6 7-1,-6 1-34,5 0-6,-9 4-2,10 0 0,-6 0-55,1 0-11,0 0-3,-5 4 0,0-1 107,0 1 21,0 0 0,0 4 8,-9 0 40,0 0 9,0 0 2,9 0 0,-9 0 22,0 0 5,0 0 1,0 0 0,0 0-39,0 0-8,0 0-2,0 0 0,0 0-22,-4 13-4,4-13 0,-5 12-1,1 0-11,4 0-14,-5 0 3,1 4 1,-1 1-21,5-5-4,0 0-1,0 4 0,0-4 8,0 4 2,5-8 0,-5 5 0,9-1 18,-5-4 8,1 4-8,4 0 8,0 0 0,0 4 9,0-3 0,0-1 0,0-4 14,5 4 2,-5-4 1,5 4 0,-5-4 15,5-4 3,-10 4 1,10 1 0,-10-5-6,5 4-2,-9-8 0,5 8 0,-5-8-16,0 0-3,0 0-1,-5 8 0,1 4-9,-1-4-8,-8-4 12,-1 4-12,0 0-19,-4-4-10,0 0-3,-5-4 0,-4 0-212,4-4-42</inkml:trace>
          <inkml:trace contextRef="#ctx0" brushRef="#br0" timeOffset="158443.0891">16957 5128 2419,'5'-8'53,"-1"4"11,-4 4 3,0 0 1,0 0-55,9 8-13,5-8 0,0 0 0,-5-4 105,4 0 19,1 0 3,4-4 1,-4-4-103,0 7-25,-1 1 0,1 0 0,4-4 0,-4 4 0,-5-4 0,5 8 0,-5-4-148,-9 4-36,0 0-6</inkml:trace>
          <inkml:trace contextRef="#ctx0" brushRef="#br0" timeOffset="158690.4114">16916 5343 864,'14'12'76,"-10"-8"-60,-4-4-16,0 0 0,5 4 322,4 0 62,5-4 12,-1 4 2,6-4-230,-1 0-47,14 0-9,-5-4-1,0 4-48,5-8-10,9 8-1,5-8-1,-1-5-143,5-7-29,0 0-6</inkml:trace>
          <inkml:trace contextRef="#ctx0" brushRef="#br0" timeOffset="159210.8032">17849 5221 2199,'-13'4'97,"13"-4"21,0 0-94,0 0-24,0 0 0,0 0 0,0 0 88,0 0 14,9 4 2,-9-4 1,0 0-33,18 0-8,9 0 0,-4 0-1,0-4-18,-5 0-3,9 0-1,1-4 0,-10 0-23,0-4-5,-4 4-1,4-1 0,5-3-12,0 0 8,-19 0-8,10 4 0,-1-4 9,-3 4-9,-6-4 8,-4 3-8,-9 1 25,4 0 0,-4 0 0,0 0 0,-18 0-25,9 0 0,9 0 0,0 4 0,-5-4 0,0 4 0,1 0 0,-1-1 0,0 5-13,-4 0-8,-5 5-2,5-5 0,18 0 37,-9 8 7,-5 0 2,1 0 0,4 4-23,4-4-18,0 4 3,5 0 1,-9 5 14,5-1 0,8-4 0,1 4 0,-1 4 11,1 1-11,9 3 10,-1 0-10,5-4 0,-4 5 8,4-1-8,10 0 0,-1-3 0,-4-5 0,0 0 0,4-4 0,9-8 0,-4 4-8,-5-8 8,1-4-13,8 0-107,-8-4-22,-6 0-4,-4 0-1070</inkml:trace>
          <inkml:trace contextRef="#ctx0" brushRef="#br0" timeOffset="159775.2813">18318 5104 2152,'9'-25'96,"-9"25"19,0 0-92,0 0-23,5 8 0,-5-8 0,14 0 109,-5 9 18,-5 19 3,10-4 1,0-4-55,-5 1-12,0-9-1,0 4-1,5-4-18,-1 0-3,-4-4-1,5 1 0,-9-5-20,4 4-4,-9-8 0,0 0-1,0 0-15,0 0 9,9 0-9,0 0 8,-9 0-8,0 0 0,0 0 0,4-12 8,6-1-8,-6 1 0,-8 0 0,4-4 0,4 0 0,1-1 0,-10 1 0,1-4 0,8 0 0,-4 4 0,-4-5 0,4 9 0,-10 0 0,10 4 0,0 0 0,0 8 0,-4-8 0,4 8 0,9-4 0,0 0 0,-9 4 0,0 0 0,9 0 0,5 0 0,4 4 0,0 0 8,-9 0-8,10 0 0,13 0 12,-5 0-2,0-4-1,-4 0 0,-5 4-9,-4-4-17,-1 0 4,-3-4 1,-1 4 12,4-4 0,6 0-10,-10-4 10,-5-8 0,1 3 0,8 9-9,-3 0 9,-1 0 0,0 0 0,-9 4 0,9-8 0,0 4 0,-5 0 0,-4 4 0,0 0 0,10-4 8,-10 4-8,-10-4 0,6 0 9,-5-4-9,0 8 10,0-4-10,-10 0 10,-12 0-10,17 0 0,14 4 9,-9 0-9,-9 0 0,4 0 0,14 0 0,0 0 8,0 0-8,-5 8 0,-8 0 0,13 8 0,9 0 0,-5 0 0,-4 1 0,0 7 0,9 12 0,-4-3 0,-5-1-9,0-8 9,5 1-13,4-1 1,9-4 1,-4 5 0,-1-9-29,5 0-5,5-12-2,0 0 0,-9-4-99,-1 0-20,5-8-4,1 0-581,-1-4-116</inkml:trace>
          <inkml:trace contextRef="#ctx0" brushRef="#br0" timeOffset="160106.4063">19042 5059 1497,'14'-53'66,"-14"53"14,0 17-64,0-1-16,4 0 0,-4 0 0,5 0 179,0-3 32,-5 3 6,0 0 2,4 0-117,-4 0-23,0 1-5,5-1-1,-5-4-36,4 0-7,-4 0-2,0-4 0,-4 4 29,4-12 6,0 0 1,0 9 0,0-9-52,0 0-12,0 0 0,0 0 0,0 0 54,0 0 8,0 0 2,0 0 0,4-13-52,-4 1-12,0-4 0,5-4 0,-5 0 0,4 3 0,1-3 0,-1 0 0,-4 0 54,5 3 8,0 1 2,4 4 0,-5 0-44,1 0-8,4 4-1,0 0-1,-4 4-1,8 0 0,-4 4 0,0 4 0,1-4-9,3 8 0,-4 0 0,5 8 8,0-4-23,-5 8-5,0 5 0,4 3-1,-3 0 29,-1 1 7,4 3 1,-4-4 0,1 5-43,-1-5-8,4 0-1,1-3-1,-5-5-107,5 0-22,-1-4-4,-3-3-694,3-5-140</inkml:trace>
        </inkml:traceGroup>
      </inkml:traceGroup>
    </inkml:traceGroup>
    <inkml:traceGroup>
      <inkml:annotationXML>
        <emma:emma xmlns:emma="http://www.w3.org/2003/04/emma" version="1.0">
          <emma:interpretation id="{F67C1737-0D83-43B7-BF91-7DEC4604031B}" emma:medium="tactile" emma:mode="ink">
            <msink:context xmlns:msink="http://schemas.microsoft.com/ink/2010/main" type="paragraph" rotatedBoundingBox="4255,11280 20557,10603 20694,13912 4392,145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5B36611-5ED1-47F2-8885-D950CD2A0228}" emma:medium="tactile" emma:mode="ink">
              <msink:context xmlns:msink="http://schemas.microsoft.com/ink/2010/main" type="inkBullet" rotatedBoundingBox="4268,11588 4697,11571 4712,11918 4282,11935"/>
            </emma:interpretation>
            <emma:one-of disjunction-type="recognition" id="oneOf39">
              <emma:interpretation id="interp193" emma:lang="en-AU" emma:confidence="0">
                <emma:literal>:</emma:literal>
              </emma:interpretation>
              <emma:interpretation id="interp194" emma:lang="en-AU" emma:confidence="0">
                <emma:literal>=</emma:literal>
              </emma:interpretation>
              <emma:interpretation id="interp195" emma:lang="en-AU" emma:confidence="0">
                <emma:literal>;</emma:literal>
              </emma:interpretation>
              <emma:interpretation id="interp196" emma:lang="en-AU" emma:confidence="0">
                <emma:literal>"</emma:literal>
              </emma:interpretation>
              <emma:interpretation id="interp197" emma:lang="en-AU" emma:confidence="0">
                <emma:literal>h</emma:literal>
              </emma:interpretation>
            </emma:one-of>
          </emma:emma>
        </inkml:annotationXML>
        <inkml:trace contextRef="#ctx0" brushRef="#br0" timeOffset="161682.1777">3212 6994 864,'0'0'38,"0"0"8,0 0-37,0 0-9,0 0 0,0 0 0,0 0 232,-9 12 45,9-12 9,0 0 2,0 0-227,0 0-45,0 0-8</inkml:trace>
        <inkml:trace contextRef="#ctx0" brushRef="#br0" timeOffset="161533.1083">3271 6699 1036,'0'0'46,"-4"-8"10,4 4-45,0 4-11,0 0 0,0 0 0,-9 0 271,9 0 52,0 0 10,0-13 3,-5 5-227,5 8-45,0 0-8,0 0-3,0 0-53,0 0 0,0 0 0,0 0 0,0 0-144,0 0-24</inkml:trace>
        <inkml:trace contextRef="#ctx0" brushRef="#br0" timeOffset="161842.0807">3558 6966 1728,'14'8'76,"-14"-8"16,0 0-73,0 0-19,0 0 0,9 4 0,-9-4 55,0 0 7,0 0 2,9 4 0,5 0-52,-1 4-12,-13-8 0,9 4 0</inkml:trace>
      </inkml:traceGroup>
      <inkml:traceGroup>
        <inkml:annotationXML>
          <emma:emma xmlns:emma="http://www.w3.org/2003/04/emma" version="1.0">
            <emma:interpretation id="{07420763-1926-4A4F-8BDE-A69ACFBB1642}" emma:medium="tactile" emma:mode="ink">
              <msink:context xmlns:msink="http://schemas.microsoft.com/ink/2010/main" type="line" rotatedBoundingBox="5221,11239 20557,10603 20607,11799 5270,12435"/>
            </emma:interpretation>
          </emma:emma>
        </inkml:annotationXML>
        <inkml:traceGroup>
          <inkml:annotationXML>
            <emma:emma xmlns:emma="http://www.w3.org/2003/04/emma" version="1.0">
              <emma:interpretation id="{5883291A-11EF-4EDA-81D9-C2DB11D9AEDB}" emma:medium="tactile" emma:mode="ink">
                <msink:context xmlns:msink="http://schemas.microsoft.com/ink/2010/main" type="inkWord" rotatedBoundingBox="5236,11602 6360,11555 6374,11889 5249,11936"/>
              </emma:interpretation>
              <emma:one-of disjunction-type="recognition" id="oneOf40">
                <emma:interpretation id="interp198" emma:lang="en-AU" emma:confidence="0">
                  <emma:literal>one</emma:literal>
                </emma:interpretation>
                <emma:interpretation id="interp199" emma:lang="en-AU" emma:confidence="0">
                  <emma:literal>One</emma:literal>
                </emma:interpretation>
                <emma:interpretation id="interp200" emma:lang="en-AU" emma:confidence="0">
                  <emma:literal>ae</emma:literal>
                </emma:interpretation>
                <emma:interpretation id="interp201" emma:lang="en-AU" emma:confidence="0">
                  <emma:literal>are</emma:literal>
                </emma:interpretation>
                <emma:interpretation id="interp202" emma:lang="en-AU" emma:confidence="0">
                  <emma:literal>ore</emma:literal>
                </emma:interpretation>
              </emma:one-of>
            </emma:emma>
          </inkml:annotationXML>
          <inkml:trace contextRef="#ctx0" brushRef="#br0" timeOffset="164107.1206">4209 6747 1324,'0'0'118,"-4"4"-94,-5-4-24,4 0 0,-4 0 156,4 0 28,-4 0 4,9 0 2,0 0-61,0 0-12,-9 9-2,9-9-1,0 0-79,0 12-16,-4 0-3,4 4-1,9 4-15,0-8 0,-5-4 8,10 9-8,0 7 0,4 0 0,0-8 0,0 1 0,0 3 0,1-8 0,3 0 0,-3-4 0,-1 0 0,0-4 0,-4 0 8,4-4-8,-9-8 16,5 4 0,-5 8 0,-5-4 0,5-8 6,-4 0 2,0 0 0,-5-4 0,-5 0-8,5-8 0,-5-9-1,-4 9 0,5 8-15,-10 0 8,5-5-8,-5 5 0,-4 0 0,0 8 0,0-4 0,0 0 0,-5 0-10,5 8-8,-1 0-2,1 0 0,9-4-32,-5 8-6,1 0-2,4 0 0,9-4-15,0 0-3,0 0-1,0 0 0,0 0-28,0 0-5,4 12-2,10-8 0</inkml:trace>
          <inkml:trace contextRef="#ctx0" brushRef="#br0" timeOffset="164674.5627">4464 6753 1152,'0'0'51,"0"0"10,0 0-49,9 4-12,0 4 0,-9-8 0,0 0 128,9 4 22,5 4 5,-5 0 1,0 0-28,0 4-4,1 0-2,-1 0 0,0-3-44,0-1-9,0 0-1,-5 0-1,6 0-28,-10-8-6,0 0-1,0 0 0,4 8-10,-4-8-2,0 0-1,0 0 0,0 0 0,0 0 0,5-12 0,-5 4 0,-5-4-4,5-1-1,0 1 0,0 0 0,0 0-14,0 4 0,0-4 8,0 0-8,0 0 0,0 3 0,0 1 0,0 8 0,5-12 0,-5 12 0,0 0 0,0 0 0,0 0 12,0 0-1,0 0 0,0 0 0,0 0 1,9 0 0,4 4 0,-3 4 0,-1-4-12,-5 4 10,10 1-10,0-1 10,-1-4-10,5 0 0,-4 0 0,4 4 0,-4 0 0,4-4 0,0 4 0,-4 0 0,0-4 0,-1 4-9,-4-4 9,5 9 0,4-1-14,-4-8 4,0-8 1,-1 4 0,1 8-3,0-4 0,-1-4 0,-4-4 0,-9 4-4,9-8 0,-4-4-1,0-1 0,-1-3 17,1 0 0,-1 4 0,1 0 0,-5-4 8,0 3 6,0-3 1,0 4 0,0 0-24,-9 4-5,0-4-1,-5 4 0,9 0 28,-4 4 6,0-5 1,0 9 0,-5-4-20,5 4 0,9 0 8,-4 4-8,-5 5 0,4 3 0,1-4 8,4 0-8,-5 4 0,5 0 0,0 0 0,5 0 0,4 1 0,4 7 0,-4 0 0,10 0 0,-6-4 0,5 1 0,1 3 0,3-4 10,1 0-10,0-4 0,0-8 0,0 5 0,-1-5 0,6-4 0,-6-9 0,6 1 0,-1-4-139,0-4-23,1 0-5</inkml:trace>
        </inkml:traceGroup>
        <inkml:traceGroup>
          <inkml:annotationXML>
            <emma:emma xmlns:emma="http://www.w3.org/2003/04/emma" version="1.0">
              <emma:interpretation id="{CFF9FD0E-DC15-4AE1-88E6-FB6D727271AA}" emma:medium="tactile" emma:mode="ink">
                <msink:context xmlns:msink="http://schemas.microsoft.com/ink/2010/main" type="inkWord" rotatedBoundingBox="7064,11163 7741,11135 7778,12030 7101,12058"/>
              </emma:interpretation>
              <emma:one-of disjunction-type="recognition" id="oneOf41">
                <emma:interpretation id="interp203" emma:lang="en-AU" emma:confidence="0">
                  <emma:literal>of</emma:literal>
                </emma:interpretation>
                <emma:interpretation id="interp204" emma:lang="en-AU" emma:confidence="0">
                  <emma:literal>ot</emma:literal>
                </emma:interpretation>
                <emma:interpretation id="interp205" emma:lang="en-AU" emma:confidence="0">
                  <emma:literal>ff</emma:literal>
                </emma:interpretation>
                <emma:interpretation id="interp206" emma:lang="en-AU" emma:confidence="0">
                  <emma:literal>a</emma:literal>
                </emma:interpretation>
                <emma:interpretation id="interp207" emma:lang="en-AU" emma:confidence="0">
                  <emma:literal>et</emma:literal>
                </emma:interpretation>
              </emma:one-of>
            </emma:emma>
          </inkml:annotationXML>
          <inkml:trace contextRef="#ctx0" brushRef="#br0" timeOffset="165359.5389">6089 6753 1969,'0'0'87,"-4"4"18,-5-4-84,0-4-21,4-1 0,-4-3 0,5 4 104,-6 0 17,6 0 3,4 4 1,-5-4-49,5 4-9,0 0-3,0 0 0,0 0-51,0 0-13,-4 12 0,4 5 0,0 3 0,4 0 0,5 0 0,1 0 0,-6 1 0,5-1 0,5-4 0,-1-4 0,-3 0 0,3-3 0,1-1 0,-5-4 0,-9-4 0,9 4 0,0 0 0,-9-4 0,0 0 0,5-8 0,-5 8 0,0-17 0,0 5 0,-9-4 0,4-4-9,-9 4 9,1 0-24,-1-1 0,5-3 1,-9 4 0,4 4-17,1-4-4,3 3-1,-3 1 0,4 4-8,0 0-2,-1 4 0,10 4 0,0 0 44,0 0 11,0 0 0,0 0 0,0 0 36,14 0 8,-5 0 3,5 0 0,4 4-24,0-4-5,5-4-1,-5 4 0,5 0 38,0-4 7,0 0 2,-1 0 0,-8 4-52,0-4-12,4 0 0,-5-4 0,1 4 40,0-4 6,-5 0 1,0 3 0,0-3-37,-4 0-10,-5 8 0,4-8 0,1-8 10,-5 0-2,0 0-8,-5-1 12,1-3-12,-5 0-12,-5-4 3,0 3 0,1-3 9,-6 0-10,6 0 10,-1-1-10,-4 1 26,-5 4 6,5 0 1,0-1 0,-1 5-23,6 0 0,-1 0 0,5 8 0,4 4 0,1 0 0,4 4 0,0 0 8,0 0 8,9 16 3,0-4 0,9 12 0,5 9-19,0 3 0,4 9 0,1 11 0,-1 5 12,5-4-4,0-1 0,-1 5-8,1-4 24,0-5-1,0-3-1,-5-1 0,1-7-22,-6-9 0,1 5-10,0-5 10,4-8-168,-8 0-26,-6-3-6</inkml:trace>
          <inkml:trace contextRef="#ctx0" brushRef="#br0" timeOffset="165511.5527">6331 6846 1958,'0'0'87,"0"0"17,0 0-83,13-4-21,1 0 0,4-1 0,1 1 96,8-4 16,0 0 2,5-4 1,-5 4-55,5 0-12,5 0-1,-5 0-1,4-4-180,-4-1-36</inkml:trace>
        </inkml:traceGroup>
        <inkml:traceGroup>
          <inkml:annotationXML>
            <emma:emma xmlns:emma="http://www.w3.org/2003/04/emma" version="1.0">
              <emma:interpretation id="{A6F36C99-B0E3-4174-8D68-EA8F6CDEDAE9}" emma:medium="tactile" emma:mode="ink">
                <msink:context xmlns:msink="http://schemas.microsoft.com/ink/2010/main" type="inkWord" rotatedBoundingBox="8404,11203 9378,11163 9406,11822 8431,11862"/>
              </emma:interpretation>
              <emma:one-of disjunction-type="recognition" id="oneOf42">
                <emma:interpretation id="interp208" emma:lang="en-AU" emma:confidence="0">
                  <emma:literal>the</emma:literal>
                </emma:interpretation>
                <emma:interpretation id="interp209" emma:lang="en-AU" emma:confidence="0">
                  <emma:literal>Île</emma:literal>
                </emma:interpretation>
                <emma:interpretation id="interp210" emma:lang="en-AU" emma:confidence="0">
                  <emma:literal>He</emma:literal>
                </emma:interpretation>
                <emma:interpretation id="interp211" emma:lang="en-AU" emma:confidence="0">
                  <emma:literal>tte</emma:literal>
                </emma:interpretation>
                <emma:interpretation id="interp212" emma:lang="en-AU" emma:confidence="0">
                  <emma:literal>tle</emma:literal>
                </emma:interpretation>
              </emma:one-of>
            </emma:emma>
          </inkml:annotationXML>
          <inkml:trace contextRef="#ctx0" brushRef="#br0" timeOffset="166035.4714">7342 6348 2131,'-14'20'94,"14"-20"20,0 0-91,0 0-23,-5 8 0,5 4 0,0 0 110,5 1 18,-1-1 3,6 8 1,-1 4-62,0 5-12,4-1-2,6 8-1,-6 5-35,5-5-6,1-3-2,3 11 0,1-7-12,0-5 0,-5 0 0,5-3 0,-5-9-93,0-4-22,1-4-4,3 0-653,-8-4-130</inkml:trace>
          <inkml:trace contextRef="#ctx0" brushRef="#br0" timeOffset="165810.9333">7373 6700 1785,'-18'24'79,"14"-12"17,-5-12-77,4 0-19,5 0 0,0 0 0,0 0 196,0 0 35,0 0 7,0 0 2,0 0-156,5 0-30,8-8-6,1 0-2,4 4-22,0 0-5,0-4-1,5 4 0,5 0 6,-6 0 2,1-4 0,-5 4 0,0 0-42,5-4-8,-5-1-1,5 5-840,-9-4-168</inkml:trace>
          <inkml:trace contextRef="#ctx0" brushRef="#br0" timeOffset="166533.2207">7528 6275 1497,'0'0'133,"0"0"-106,0 0-27,0 0 0,0 0 159,0 12 26,5 0 6,4 0 1,-5 1-57,5 7-11,1 0-3,-1 8 0,-5 1-72,5-1-14,-4 4-3,9 1-1,-5-1-13,4 1-2,-4 3-1,5-8 0,4 1-5,5 3-1,-9-8 0,4 1 0,-4-5-9,-5-4 0,0-4 0,0 0 0,0 0-20,-4-8 1,-5-4 0,0 0 0,0 0 6,9-8 1,-5 0 0,5 0 0,-9-4 12,5 0 0,-1 0 0,1-4 0,0 7 0,-5-3 0,0 12 0,0 0 0,9-4 0,0 0 0,0 8 0,5 4 0,-5 0 8,9 1-8,-4 3 0,4 0 0,0 4 0,5-4 0,-5 0 0,9 0 0,-9 1 0,10-5 0,-10 0 0,9-4 0,-4 0-14,0-4-3,-5 0-1,5 0 0,-5-4 18,0 0 17,-4 4-3,0-4-1,-5-4-13,0 0 0,-5 3 0,-4 5 0,5-12 0,-5 0-18,0-4 4,-5 4 1,1 0 35,-5-4 7,0-5 2,-1 5 0,-8-4 1,5 4 1,-6 0 0,1-1 0,4 5-33,-4 0 0,5 12 0,-1 0-12,5 0 12,4 8 0,1 4 0,-1 4-9,5 1 9,0 3-10,9-4 10,-4 8-10,4-3 10,5 3 0,-1-8 0,5 4 0,5 1 0,0-1-8,4-4 8,5-4 0,-5-4-108,5 0-17</inkml:trace>
        </inkml:traceGroup>
        <inkml:traceGroup>
          <inkml:annotationXML>
            <emma:emma xmlns:emma="http://www.w3.org/2003/04/emma" version="1.0">
              <emma:interpretation id="{EDFC10E9-506A-4B50-B960-0E8ACBD3020E}" emma:medium="tactile" emma:mode="ink">
                <msink:context xmlns:msink="http://schemas.microsoft.com/ink/2010/main" type="inkWord" rotatedBoundingBox="10181,11364 11872,11294 11908,12160 10217,12230"/>
              </emma:interpretation>
              <emma:one-of disjunction-type="recognition" id="oneOf43">
                <emma:interpretation id="interp213" emma:lang="en-AU" emma:confidence="0">
                  <emma:literal>prime</emma:literal>
                </emma:interpretation>
                <emma:interpretation id="interp214" emma:lang="en-AU" emma:confidence="0">
                  <emma:literal>pine</emma:literal>
                </emma:interpretation>
                <emma:interpretation id="interp215" emma:lang="en-AU" emma:confidence="0">
                  <emma:literal>prise</emma:literal>
                </emma:interpretation>
                <emma:interpretation id="interp216" emma:lang="en-AU" emma:confidence="0">
                  <emma:literal>price</emma:literal>
                </emma:interpretation>
                <emma:interpretation id="interp217" emma:lang="en-AU" emma:confidence="0">
                  <emma:literal>prize</emma:literal>
                </emma:interpretation>
              </emma:one-of>
            </emma:emma>
          </inkml:annotationXML>
          <inkml:trace contextRef="#ctx0" brushRef="#br0" timeOffset="167195.4028">9172 6777 1612,'-9'8'144,"0"-4"-116,-1-16-28,1 4 0,0 0 185,0 0 31,0 8 7,9 0 1,0 0-125,0 0-25,0 0-5,9 12-1,0 4-57,5 4-11,0 4 0,4 5 0,5 11 18,-5-3 11,4-1 3,1 5 0,-5-1-32,5 0 0,-5-3 0,1-1 0,-6-7 0,1-5 0,0 0 0,-1-4 0,-4-3 0,-4-5-10,-5 0 0,0-12 0,0 0-2,0 0-1,0 0 0,0 0 0,-5-12-1,-8 0 0,4-5 0,-5-3 0,0 0 14,1-4 0,-1-1 0,0-3 0,-4 0 0,0-1 0,4 1 12,-4-4-12,4 3 20,1 5-4,4-4 0,4-1 0,5 1-1,0 8-1,5 0 0,4-1 0,0 5-2,0 0 0,5 8 0,-1 4 0,1 0 8,0 4 0,-1 0 1,1 4 0,-5 0-21,5 0 0,-1 0 0,-4 4 0,5 4 0,-5-4 0,0-4 0,0 4 0,0 5 56,-4-5 6,-5-8 2,0 0 0,5 12-52,-5-12-12,0 8 0,-5 0 0,5-8 0,-9 8 0,0-4 0,0 4 0,-5-8-14,0 0-6,-4 4 0,5 0-1,-1-4-18,-4 0-3,4-8-1,0 8 0,1-4-83,4 0-17,-1-4-3,6-4-619,-1 4-124</inkml:trace>
          <inkml:trace contextRef="#ctx0" brushRef="#br0" timeOffset="167476.4969">9454 6664 921,'5'12'82,"-1"-4"-66,5 4-16,0-4 0,5 8 191,0 0 34,-1-4 7,1 5 2,4-5-77,-4 4-15,-1 0-3,1 0-1,0 1-24,-1-1-5,1 0-1,0 0 0,-5-4-86,0 0-22,0-3 0,-9-9 0,0 0 56,0 0 6,0 0 2,0 0 0,0 0-52,0 0-12,0 0 0,0 0 0,-4-9 0,-1-3 0,0 4 0,-4-8 0,0 0 0,0 0 0,0-1 0,0 1 0,4 0 8,-4 0 0,5 0-8,4-5 12,-5 5-12,5 4-8,5-8 8,-1 8-13,1 0 13,4-1 16,0 1-3,9 8-1,-4 0-12,-5 4-16,-9 0 3,14 4 1,4 4 12,-4 5 0,4-5 0,0 4 0,0 0 0,-4 0 0,4 4 0,-4 0 0,4 1 24,-4-1 8,-5-4 2,4 0 0,1 0-42,-5 0-9,0-4-2,0 1 0,-4-1-105,-5-8-20,0 0-5,0 0-631,9 0-125</inkml:trace>
          <inkml:trace contextRef="#ctx0" brushRef="#br0" timeOffset="167619.1568">9659 6421 806,'0'8'72,"-9"-4"-58,9-4-14,0 0 0,0 0 246,0 0 46,-5-8 10,5 8 2,0 0-210,0 0-42,0 0-8,5 8-1,-1 0-107,5-4-20,5 4-5,4-4-733</inkml:trace>
          <inkml:trace contextRef="#ctx0" brushRef="#br0" timeOffset="168290.9812">10073 6744 748,'0'0'67,"5"13"-54,-5-13-13,4 12 0,1 4 259,-1-4 49,1 0 9,0 0 3,-5-12-129,0 8-26,0-8-5,0 0 0,0 0-59,0 0-11,0 0-2,0 0-1,0 0-38,0 0-7,0-4-2,-5-8 0,0 4-22,1 0-5,-1-8-1,5 4 0,-4-4-12,-1 3 11,1-3-11,4 0 10,0 0-10,0 0 12,0-5-12,4 1 12,1 0-12,-1 8 8,5-4-8,-4 8 8,0-1-8,-5 9 0,13 0 0,-4 0 8,-9 0-8,9 13 0,0-1 9,5 0-9,-9 4 8,-1 0-8,5 0 8,5 1-8,-9-1 0,4 0 9,-5 0-9,10 0 0,-10-4 0,6 5 0,-6-5 0,1 0 0,4-4 0,-5 0 0,5 0 0,-9-8 0,0 0 0,0 0 0,0 0 0,0 0 0,0 0-10,0 0 10,5-8-10,-5 8 10,0 0 0,5-8 0,-1-4 0,-4 0 0,0 4 0,0-4 0,0-1 0,0 1 0,0 0 0,5 0 0,-1 0 0,5 0 0,-4 0 0,4-1 8,-4 9-8,-5 4 0,9-8 11,-9 8-11,0 0 10,9 8-10,0 0 12,0 1-4,5 3-8,-1 0 12,1 4-12,-10 0 9,6-4-9,-6 5 8,5 3-8,0-8 0,5 0 0,0 0 0,-1 0 0,1-4 0,-5 5-8,5-5 8,-1-4-9,1-4 9,0 8-12,-1-4 12,-4-8-9,1 0 9,-1 0 0,0 4-9,-9 0 9,9-8 0,5 0 0,-10-5 0,1 1 0,-1 0 0,5 0 0,-4-4 0,-1 0 0,-4-1 0,0 1 0,0-4 8,0 0 0,0 0 1,-4-1 0,-1 1 0,1 0-1,-5 4 0,4 3 0,-4 1 0,0 4-8,0 4 10,0 8-10,4 0 10,1 8-10,-1 5 0,5-1 0,0 4 0,0 4-11,0 1 11,9-1-8,0-4 8,5 0 0,0 1-10,-5-1 10,4-4 0,1-4-8,4 0 8,-4 4 0,4-3 0,0-9-16,-4-4 4,4 0 1,0 0 0,-4-4-185,4-4-36</inkml:trace>
        </inkml:traceGroup>
        <inkml:traceGroup>
          <inkml:annotationXML>
            <emma:emma xmlns:emma="http://www.w3.org/2003/04/emma" version="1.0">
              <emma:interpretation id="{2C1AF7F9-E422-4C44-8064-EEF1DD7C2BE2}" emma:medium="tactile" emma:mode="ink">
                <msink:context xmlns:msink="http://schemas.microsoft.com/ink/2010/main" type="inkWord" rotatedBoundingBox="12464,11299 14686,11207 14710,11792 12488,11885"/>
              </emma:interpretation>
              <emma:one-of disjunction-type="recognition" id="oneOf44">
                <emma:interpretation id="interp218" emma:lang="en-AU" emma:confidence="0">
                  <emma:literal>number</emma:literal>
                </emma:interpretation>
                <emma:interpretation id="interp219" emma:lang="en-AU" emma:confidence="0">
                  <emma:literal>nnmber</emma:literal>
                </emma:interpretation>
                <emma:interpretation id="interp220" emma:lang="en-AU" emma:confidence="0">
                  <emma:literal>numbe</emma:literal>
                </emma:interpretation>
                <emma:interpretation id="interp221" emma:lang="en-AU" emma:confidence="0">
                  <emma:literal>numbed</emma:literal>
                </emma:interpretation>
                <emma:interpretation id="interp222" emma:lang="en-AU" emma:confidence="0">
                  <emma:literal>humber</emma:literal>
                </emma:interpretation>
              </emma:one-of>
            </emma:emma>
          </inkml:annotationXML>
          <inkml:trace contextRef="#ctx0" brushRef="#br0" timeOffset="168888.6351">11412 6655 2098,'-9'4'93,"4"-4"19,5-8-89,-4 0-23,-1 4 0,5-4 0,0 4 109,0 0 18,0 4 3,0 0 1,0 0-47,0 0-8,0 0-3,5 16 0,-1-4-40,1 5-8,4-1-1,0 4-1,0 0-15,-4 0-8,4 1 10,0-1-10,-5-4 8,5 4-8,-4-8 0,-1 5 0,1-1 0,0-8 0,-5-8 0,0 0 0,0 0 0,0 0 0,0 0 0,0 0 0,0 0 0,0 0 0,0-8 0,0-4 0,0 4 0,4-5 0,-8 5 0,4-4 0,0 4 0,0 8 0,0-12 0,0 4 0,4-8 11,-4 4-11,5-1 12,-1 5-12,-4 8 18,9-12-3,-4 4-1,4 4 0,-9 4 1,14-4 0,-5 12 0,0-4 0,0 0-7,5 4 0,-1 0-8,1 5 12,-5-1-12,5 0 8,-1-4-8,6 4 0,-6 8 0,1-4 0,0-3 0,-1-1 0,5-4-53,-4 0-4,0 0-1,-5 4 0,0-4-56,5 0-11,-5-8-3,-9 0 0,0 0-102,0 0-21</inkml:trace>
          <inkml:trace contextRef="#ctx0" brushRef="#br0" timeOffset="169264.4149">11817 6603 345,'0'0'31,"0"0"-31,0 0 0,0 8 0,0-8 361,0 4 67,4 4 12,-4 4 4,-4-4-199,4 0-39,4 5-8,6 7-2,-6-4-105,5 0-22,0 4-4,0-3-1,5-1 0,-5 0 0,0-4 0,0 0 0,1 4-72,3 1-16,1 7-2,-5-8-1,0-4 27,5 0 0,-1 0 0,1 1 0,-9-9 0,8 0 0,-8-4 0,4 0 8,0-8 12,0-5 2,-4-11 1,4 8 0,-5 4-32,5 0-7,-9-9 0,5 5-1,0 0 9,-5 0 8,0 0-12,0 0 12,0-5 0,0 5 0,0 4 0,0 0 0,0 4 0,0 8 0,0 0 0,0 0 0,-5-8 15,5 8 0,0 0 0,0 0 0,0 0-2,0 0 0,14 4 0,-5 4 0,0 4-13,0 0 0,0 0 0,5 0 0,-5 5 0,0-1 0,5-4 0,-5 0 0,4 4 0,-4-4 0,5 0-11,0 1 11,-5-1-40,0-4-1,5 4 0,-5-4 0,0-4-128,0 0-26,0-4-5,0 0-559,-9 0-112</inkml:trace>
          <inkml:trace contextRef="#ctx0" brushRef="#br0" timeOffset="169783.3013">12359 6579 1695,'0'0'75,"0"0"16,-9 8-73,9-8-18,0 0 0,-5 8 0,5 4 164,-4 0 30,4 0 6,0 0 0,4 4-57,-4 1-12,5-5-3,-5 8 0,4-4-102,1 4-26,-1-3 0,1 3 0,-1-8 0,1 8 0,4-4 0,-4 1 0,-1-1 33,5-4 2,-4 0 0,-1-4 0,-4-8-26,0 0-9,0 0 0,0 0 9,0 0-9,9-8 0,-4 0 0,0 0 0,-1-4 20,-4 0 6,5-1 1,-1-3 0,1 4-73,-5-8-14,0 4-4,0-5 0,4 1 52,1 4 12,-1 0 0,1 0 0,0 4 0,-1-1 0,1 5 0,-5 8 0,0 0 29,0 0 9,0 0 2,0 0 0,0 0-13,0 12-3,4 1 0,5-1 0,-4 0-24,4-4 0,-4 4 0,8-4 0,-8 0 0,8 0-17,-4 0 2,1 1 1,-10-9 22,9 4 5,4 0 1,-13-4 0,0 0-23,9 4-5,-9-4-1,10-4 0,-10 4 15,9-4 0,-5-4 0,1-1-9,-1 1 9,1-4 0,-5-4 0,4 4 0,1-4 0,0 0 9,-1 3-9,-4 1 0,5 0 9,-5 4-9,0 8 0,0 0 9,0 0-9,0 0 8,13 0-8,-4 8 8,5 4-8,-5 0 0,0 1 9,5-1-9,-5 4 0,5-4 0,-1 0 0,-4 4 0,5-4 0,0 5-10,-5-5 1,5-4 0,-5 0-15,4 4-4,-8-8 0,4 4 0,0-8-115,0 0-23,-4 0-5,-5 0-977</inkml:trace>
          <inkml:trace contextRef="#ctx0" brushRef="#br0" timeOffset="170058.894">12828 6324 806,'0'0'72,"0"0"-58,0 0-14,0 0 0,-5-4 281,5 4 54,0 0 10,0 0 3,0 8-168,0 0-34,0-8-6,5 8-2,4 8-65,0 4-13,0 5-2,5 3-1,-5 4-30,4 5-7,-3-1 0,3 0-1,1 1-1,-5-5 0,5 1 0,4 3 0,0-4-10,5-7-8,-5-5 12,0 0-12,-4-4 0,0-8 0,-1 1-15,1-5 5,-1-4-4,-3 0-1,3-4 0,-4-5 0,0-3 7,-4 0 8,0 0-13,-1 0 5,1-4 8,-1 0 0,-4-1 8,0 1-8,-9 0 0,-5-4 0,5 8 0,0-5-8,-4 1 8,-6 0-10,6 4 10,-5 4-10,-1 0-30,6 0-5,-6 4-2,6 0 0,4 4-161,0 0-33,-1-5-7</inkml:trace>
          <inkml:trace contextRef="#ctx0" brushRef="#br0" timeOffset="170588.6447">13092 6643 748,'0'0'67,"9"4"-54,4 4-13,-3-8 0,-1 4 220,0-4 42,0 5 8,5-5 2,-14 0-116,13-5-22,1 1-5,0 4-1,4-4 0,-5 0-1,-3 0 0,3-4 0,1 4-50,0-4-9,-5 0-3,0 0 0,0 0-52,0 0-13,-9 0 0,4-5 0,1 5 40,-5 0 4,0 0 2,0 4 0,-9-4-31,4 0-7,-4 0 0,5 0-8,-10 4 11,0 4-11,5 0 10,0 0-10,0 4 0,0 4 0,-5 4-8,10 0 8,4 8-19,-5-3 3,-4 3 1,9 0 0,5 0-17,4 5-4,-5-5-1,10 0 0,-5-8 29,0 4 8,5-4 0,0 5 0,-1-9-29,-4 0-2,9 0 0,-4-4 0,0 0-1,-1 0 0,-3-4 0,3 0 0,1-4-15,-5 4-3,5-8-1,-10 0 0,5 4 3,5-4 0,-9-4 0,4 3 0,-5 1-25,1-4-5,4 8-1,-9 4 0,0 0 23,0 0 4,0 0 0,0 0 1,0 0 69,0 0 14,0 0 2,0 0 1,4 4 34,-4-4 7,0 0 2,9 8 0,-4 0-30,-5-8-5,0 0-2,9 4 0,-9-4 8,0 0 2,0 0 0,0 0 0,0 0 9,0 0 3,9 4 0,-9-4 0,0 0 5,5-8 0,-1-4 1,1 0 0,-5 0-13,0-4-4,0-4 0,4-1 0,-4 1-20,5-4-5,-5 4-1,5-5 0,-1 5-26,1 0 0,-1-4 0,5 7 0,0 1-104,5 0-25,-5 0-6</inkml:trace>
        </inkml:traceGroup>
        <inkml:traceGroup>
          <inkml:annotationXML>
            <emma:emma xmlns:emma="http://www.w3.org/2003/04/emma" version="1.0">
              <emma:interpretation id="{7887C727-3151-4466-B0A5-3494C53D64B7}" emma:medium="tactile" emma:mode="ink">
                <msink:context xmlns:msink="http://schemas.microsoft.com/ink/2010/main" type="inkWord" rotatedBoundingBox="15374,11057 16569,11007 16594,11605 15399,11654"/>
              </emma:interpretation>
              <emma:one-of disjunction-type="recognition" id="oneOf45">
                <emma:interpretation id="interp223" emma:lang="en-AU" emma:confidence="0">
                  <emma:literal>has</emma:literal>
                </emma:interpretation>
                <emma:interpretation id="interp224" emma:lang="en-AU" emma:confidence="0">
                  <emma:literal>haS</emma:literal>
                </emma:interpretation>
              </emma:one-of>
            </emma:emma>
          </inkml:annotationXML>
          <inkml:trace contextRef="#ctx0" brushRef="#br0" timeOffset="171209.8172">14303 6243 1497,'0'-53'133,"0"37"-106,-5 4-27,1 8 0,4-4 193,-5 4 34,5-5 6,0 9 2,0 0-71,0 0-15,0 0-2,0 0-1,0 0-70,0 0-15,0 0-2,9 13-1,-4 3-33,4-4-6,-5 8-2,6 0 0,-1 1-17,0 7 8,0-4-8,0 9 0,5-1 0,-10-4 0,5 5 0,-4-5 0,4 8 0,0-7 0,0 3 0,-4-8-12,4 1 4,-5-1 8,5-8-13,-4-4 5,0 0-1,-5-8 0,0-4 0,0 0 0,0 0 9,0 0-8,9-8 8,-5-8-8,1 4 8,-1-4 0,-4 0 0,5 4 0,-1-5 0,6 1 9,-6 4-1,5 0-8,0 4 13,0 0-4,5 8-1,-14 0 0,0 0-8,9 4 8,5 0-8,0 8 8,4 0-8,-5 4 0,10-4 0,-5 9-11,1-9 11,-1 4 0,0 0 0,0-4 0,0 4-26,-4-3-6,4-1-2,-4 0 0,0-8-44,4 0-9,-5 0-1,1 0-1,-5-4-134,0 0-26,5-4-6,-5 0-676</inkml:trace>
          <inkml:trace contextRef="#ctx0" brushRef="#br0" timeOffset="171684.6853">14967 6400 288,'5'5'25,"-5"-5"-25,0 0 0,0 0 0,0 0 261,0 0 47,-5 12 10,5-12 2,0 0-120,-9 4-24,5 4-5,4-8-1,-9-4-26,0 4-6,9 0-1,-9 0 0,-1 0-42,6 4-9,-5 4-2,0 0 0,9-8-41,-9 12-9,-1 4-2,6-4 0,-1 5-24,1-5-8,-1 8 0,5-4 0,0 0 0,0 5 0,5-5 0,-1 4-9,1-8 9,-1 8-12,6-3 12,3-5-12,-4 0 3,0-8 0,1 0 0,-1-4 0,4-4 9,-4 0-12,0 4 12,1-12-12,-1 4 12,0-4 0,-5-1 0,1-3-8,-1 0 8,1 0 0,-5 4 10,5-5-10,-10 5 25,10-4-1,-5 0 0,-5 4 0,0 0 12,5 0 1,-4-1 1,-1 5 0,5 8-6,0 0-2,0 0 0,0 0 0,0 0-15,0 0-3,0 0-1,9 12 0,5-3-11,-5 7 0,5 0 0,0 0 0,-1 0-40,5 0-3,1-3-1,-1-1 0,5-4-156,-5 0-31,5-8-6,-1 0-899</inkml:trace>
          <inkml:trace contextRef="#ctx0" brushRef="#br0" timeOffset="171925.0333">15441 6421 864,'0'0'76,"0"0"-60,0 0-16,-9-4 0,0 0 289,0 0 55,4 0 12,-4-5 1,-5 1-145,1 0-30,-6-4-6,1 4 0,5-8-87,4 8-17,9 8-3,0 0-1,-14 0-35,5 4-7,0 0-2,9-4 0,0 0-24,0 0 0,0 0 0,0 16 0,4 0 0,1-4 0,8 5 0,1-1 0,4 8 0,-4-4 0,4-12 0,0 4 0,1-12 0,-6 9-11,5 11 3,1-4 0,-10-12 8,0 4 0,0-4 0,0 4 8,-4 0 6,-5 0 2,4 1 0,-4-1 0,5 0-4,-10 4-1,-4 0 0,0 0 0,-5 0-11,1 0 0,-1-3 0,-9-5 0,5 4-24,-5-8-11,5 0-1,0 0-1,0-8-164,4-5-33,9-3-6</inkml:trace>
        </inkml:traceGroup>
        <inkml:traceGroup>
          <inkml:annotationXML>
            <emma:emma xmlns:emma="http://www.w3.org/2003/04/emma" version="1.0">
              <emma:interpretation id="{E68001F6-8298-4D3E-B2E2-588FAB060D08}" emma:medium="tactile" emma:mode="ink">
                <msink:context xmlns:msink="http://schemas.microsoft.com/ink/2010/main" type="inkWord" rotatedBoundingBox="17193,10840 17801,10815 17823,11341 17214,11366"/>
              </emma:interpretation>
              <emma:one-of disjunction-type="recognition" id="oneOf46">
                <emma:interpretation id="interp225" emma:lang="en-AU" emma:confidence="0">
                  <emma:literal>to</emma:literal>
                </emma:interpretation>
                <emma:interpretation id="interp226" emma:lang="en-AU" emma:confidence="0">
                  <emma:literal>t0</emma:literal>
                </emma:interpretation>
                <emma:interpretation id="interp227" emma:lang="en-AU" emma:confidence="0">
                  <emma:literal>€0</emma:literal>
                </emma:interpretation>
                <emma:interpretation id="interp228" emma:lang="en-AU" emma:confidence="0">
                  <emma:literal>fo</emma:literal>
                </emma:interpretation>
                <emma:interpretation id="interp229" emma:lang="en-AU" emma:confidence="0">
                  <emma:literal>+0</emma:literal>
                </emma:interpretation>
              </emma:one-of>
            </emma:emma>
          </inkml:annotationXML>
          <inkml:trace contextRef="#ctx0" brushRef="#br0" timeOffset="172446.6809">16151 5919 1670,'0'0'74,"0"0"15,-9 4-71,0 0-18,0 4 0,4 4 0,1-4 272,-1 4 52,5-3 9,0 7 3,5-4-218,-1 4-43,5 0-9,1 4-2,-1 1-11,9 3-2,0 4-1,-4 1 0,4 3-40,-4-4-10,-1 5 0,6-5 0,-6-4-36,1 1-10,-1-5-2,1-4 0,0 4-204,-1-8-40</inkml:trace>
          <inkml:trace contextRef="#ctx0" brushRef="#br0" timeOffset="172284.0339">16124 6170 2649,'0'0'117,"0"0"25,0 0-114,0 0-28,0 0 0,0 0 0,0 0 102,0 0 14,14 8 4,-5 0 0,4-4-39,1 0-7,0-4-2,4 0 0,0 0-58,5 0-14,-9 0 0,4 0 0,0 0 0,0-4 0,-4 4 0,4 0 0,-4-4-32,-1 4-1,1-4 0,-5 0 0,0 0-193,-4 0-38</inkml:trace>
          <inkml:trace contextRef="#ctx0" brushRef="#br0" timeOffset="172687.5523">16465 6235 633,'0'0'56,"0"0"-44,0 8-12,0 4 0,0 4 340,5 0 65,-1 0 14,1-4 2,4 9-294,5-9-59,-1 4-12,1-4-3,4 0-53,1 0 0,-1-3 0,0-1-8,-4 0 8,-1-8 0,1 0 0,4-4-8,0 0 19,-9-4 4,5-1 1,-5 1 0,0-4 28,-4 4 7,-1-4 1,1 0 0,-10 0 29,-4 0 7,9 3 0,-9-3 1,0 4-71,-5 0-18,-4 0 0,-5 0 0,1 4 36,-1 0 4,0 4 1,0 0 0,-4 0-76,9 0-15,-5 4-3,9 0-811,1 0-163</inkml:trace>
        </inkml:traceGroup>
        <inkml:traceGroup>
          <inkml:annotationXML>
            <emma:emma xmlns:emma="http://www.w3.org/2003/04/emma" version="1.0">
              <emma:interpretation id="{BE642094-896C-44B4-BF63-60D775DB5AE0}" emma:medium="tactile" emma:mode="ink">
                <msink:context xmlns:msink="http://schemas.microsoft.com/ink/2010/main" type="inkWord" rotatedBoundingBox="18450,10823 19304,10787 19328,11369 18474,11404"/>
              </emma:interpretation>
              <emma:one-of disjunction-type="recognition" id="oneOf47">
                <emma:interpretation id="interp230" emma:lang="en-AU" emma:confidence="0">
                  <emma:literal>be</emma:literal>
                </emma:interpretation>
                <emma:interpretation id="interp231" emma:lang="en-AU" emma:confidence="0">
                  <emma:literal>bè</emma:literal>
                </emma:interpretation>
                <emma:interpretation id="interp232" emma:lang="en-AU" emma:confidence="0">
                  <emma:literal>bé</emma:literal>
                </emma:interpretation>
                <emma:interpretation id="interp233" emma:lang="en-AU" emma:confidence="0">
                  <emma:literal>bê</emma:literal>
                </emma:interpretation>
                <emma:interpretation id="interp234" emma:lang="en-AU" emma:confidence="0">
                  <emma:literal>bl</emma:literal>
                </emma:interpretation>
              </emma:one-of>
            </emma:emma>
          </inkml:annotationXML>
          <inkml:trace contextRef="#ctx0" brushRef="#br0" timeOffset="173691.904">17367 5963 2293,'0'4'101,"4"-8"22,-4-8-99,5 0-24,4 4 0,-14-4 0,-4 8 136,5-4 21,13 4 5,-9 4 1,-5 0-79,5 0-16,0 0-4,5 12 0,-1 4-27,6 0-5,-1 4-2,4 5 0,1-1-48,0 4-10,-1 5-1,10-1-1,9 5 30,-9-5 0,-5 4 0,0 1 0,5-1 0,0-8 0,-5 5 0,0-5 0,-4-4-57,-1 1-6,6-9-1,8-4 0,-9 0 24,0-8 5,-4-4 1,-5-4 0,0 4 15,0-8 3,5 0 1,-9-4 0,-1 0 0,-4 4 0,0-4 0,0-1 0,0 1 49,-4 4 10,-10-4 1,0 0 1,5 4-22,-27-17-5,4 13-1,18 4 0,-4 0-6,9 4-2,-5-4 0,1 4 0,-6 0-21,6 0-4,-1 0-1,9 0 0,5 4-108,0 0-21,0 0-5,0 0-606,5 8-122</inkml:trace>
          <inkml:trace contextRef="#ctx0" brushRef="#br0" timeOffset="173935.4349">17836 6267 1324,'0'0'59,"13"0"12,-3 0-57,-1 0-14,-9 0 0,13-4 0,6 4 201,-6-4 38,1-4 7,9 4 2,-1-4-103,-3 4-20,-15-5-4,5 1-1,0 4 7,0-4 1,1 4 0,-10 4 0,0 0-103,0 0-25,13-12 0,-13 12 0,-9-12 0,9 12 0,9-12 0,-9 12 0,-9-8 56,0-4 7,9 12 1,-5-9 0,-4 1-52,-4 4-12,-1-4 0,9 4 0,5 4 0,-13 0 0,-5 0 0,4 4 0,0-4 0,5 8 0,0-4 0,-5 8 0,5 1 0,5-1 0,8 4 0,-4 0 0,0 0-48,5 5-13,4-1-3,5 0 0,13 0 52,-9-4 12,-4 5 0,9-5 0,13 0 0,-4 0 0,-14-4 0,-4 1 0,-1-5-54,10-4-8,14-4-2,4 0-819,-5-8-164</inkml:trace>
        </inkml:traceGroup>
        <inkml:traceGroup>
          <inkml:annotationXML>
            <emma:emma xmlns:emma="http://www.w3.org/2003/04/emma" version="1.0">
              <emma:interpretation id="{0E42F8E8-EFE7-4F0A-8399-0EB86437E27C}" emma:medium="tactile" emma:mode="ink">
                <msink:context xmlns:msink="http://schemas.microsoft.com/ink/2010/main" type="inkWord" rotatedBoundingBox="19843,10772 20563,10742 20583,11241 19863,11271"/>
              </emma:interpretation>
              <emma:one-of disjunction-type="recognition" id="oneOf48">
                <emma:interpretation id="interp235" emma:lang="en-AU" emma:confidence="0">
                  <emma:literal>2.</emma:literal>
                </emma:interpretation>
                <emma:interpretation id="interp236" emma:lang="en-AU" emma:confidence="0">
                  <emma:literal>2,</emma:literal>
                </emma:interpretation>
                <emma:interpretation id="interp237" emma:lang="en-AU" emma:confidence="0">
                  <emma:literal>z.</emma:literal>
                </emma:interpretation>
                <emma:interpretation id="interp238" emma:lang="en-AU" emma:confidence="0">
                  <emma:literal>Z.</emma:literal>
                </emma:interpretation>
                <emma:interpretation id="interp239" emma:lang="en-AU" emma:confidence="0">
                  <emma:literal>2_</emma:literal>
                </emma:interpretation>
              </emma:one-of>
            </emma:emma>
          </inkml:annotationXML>
          <inkml:trace contextRef="#ctx0" brushRef="#br0" timeOffset="174435.1628">18765 5923 1612,'-5'0'144,"5"0"-116,0 0-28,9-8 0,-4 0 236,-1-4 42,1 3 8,8 1 2,10 0-128,-5 4-26,-4-4-5,0 4-1,13 0-69,-4 0-15,-10 4-2,6 0-1,-1 0-16,-4 8-3,-1 0-1,1 4 0,0-4-13,-5 5-8,0 3 8,0 4-8,-5-4 0,1 8 0,-1 1 0,-4-5 0,0 8-53,-4-3-9,-1 3-2,-4 0 0,5 1 0,-1-1 0,-8 0 0,-1-3 0,5-5 52,-5 0 12,0 0 0,1-8 0,4 1-54,-5-1-8,-4-8-2,0 4 0,-5-8 73,14 4 15,9-4 2,-9 0 1,-5-4 8,14 4 1,0 0 1,0 0 0,0 0 22,0 0 4,0 0 1,14 0 0,8-4-52,-3 0-12,-1 0 0,0 0 0,9 0 54,-4 0 8,0 4 2,0-5 0,-1 5-52,1-4-12,-5 0 0,5 4 0,0-8-100,0 4-22,-5-4-5,5 0-1229</inkml:trace>
          <inkml:trace contextRef="#ctx0" brushRef="#br0" timeOffset="174555.9422">19475 6206 748,'0'0'67,"0"12"-54,0 0-13,0-3 0,0-9 360,0 0 70,0 0 14,0 0 2,0 0-497,0 0-99,13-17-20,-8-3-4</inkml:trace>
        </inkml:traceGroup>
      </inkml:traceGroup>
      <inkml:traceGroup>
        <inkml:annotationXML>
          <emma:emma xmlns:emma="http://www.w3.org/2003/04/emma" version="1.0">
            <emma:interpretation id="{88DF887D-D6B4-4350-A6F4-559ABACE0D3E}" emma:medium="tactile" emma:mode="ink">
              <msink:context xmlns:msink="http://schemas.microsoft.com/ink/2010/main" type="line" rotatedBoundingBox="10129,12620 13843,12324 13895,12984 10181,13280"/>
            </emma:interpretation>
          </emma:emma>
        </inkml:annotationXML>
        <inkml:traceGroup>
          <inkml:annotationXML>
            <emma:emma xmlns:emma="http://www.w3.org/2003/04/emma" version="1.0">
              <emma:interpretation id="{BE58C74B-A03F-4E62-884E-18D8D46EE45B}" emma:medium="tactile" emma:mode="ink">
                <msink:context xmlns:msink="http://schemas.microsoft.com/ink/2010/main" type="inkWord" rotatedBoundingBox="10129,12620 13843,12324 13895,12984 10181,13280"/>
              </emma:interpretation>
              <emma:one-of disjunction-type="recognition" id="oneOf49">
                <emma:interpretation id="interp240" emma:lang="en-AU" emma:confidence="0">
                  <emma:literal>2+9--1001</emma:literal>
                </emma:interpretation>
                <emma:interpretation id="interp241" emma:lang="en-AU" emma:confidence="0">
                  <emma:literal>2*9--1001</emma:literal>
                </emma:interpretation>
                <emma:interpretation id="interp242" emma:lang="en-AU" emma:confidence="0">
                  <emma:literal>2+95-1001</emma:literal>
                </emma:interpretation>
                <emma:interpretation id="interp243" emma:lang="en-AU" emma:confidence="0">
                  <emma:literal>2+9-1001</emma:literal>
                </emma:interpretation>
                <emma:interpretation id="interp244" emma:lang="en-AU" emma:confidence="0">
                  <emma:literal>2+90--1001</emma:literal>
                </emma:interpretation>
              </emma:one-of>
            </emma:emma>
          </inkml:annotationXML>
          <inkml:trace contextRef="#ctx0" brushRef="#br0" timeOffset="175512.9673">9049 7752 1324,'0'0'118,"0"0"-94,0 12-24,0-12 0,0 0 153,0 0 27,0 0 4,0 8 2,0-8-57,9 4-11,-9-4-2,9 9-1,0-1-34,5 0-6,-1-8-2,6 4 0,-1-4-22,5 4-5,-5-4-1,0 4 0,5-4-12,-5 0-2,0 0-1,0 8 0,1-4-15,-6 4-3,1 0-1,0 0 0,-10 4-11,5 1 0,-4-1 0,-1 4 0,-4-4-12,0 4-8,0 0-2,-4 5 0,-1-1-29,1 0-5,-5-4-2,-5 5 0,5-9-5,-5 4-1,1 0 0,-1-4 0,0 0 24,-4-4 5,4 1 1,1-1 0,-1-4 18,5 4 3,0-4 1,0-4 0,9 0 25,0 0 6,0 0 1,-9 4 0,9-4 26,0 0 6,0 0 0,0 0 1,0 0-23,9 4-5,0 0-1,5 0 0,4 0 26,0-4 5,0 0 1,5 4 0,0 0-27,-1 0-5,1 4 0,0 0-1,0-4-23,-5 4-20,9 1 4,-9-5 1,5 0 15,-5 4 0,5-4 0,0 4 0,-5-4-208,0 0-38,1-4-8</inkml:trace>
          <inkml:trace contextRef="#ctx0" brushRef="#br0" timeOffset="175729.5027">9691 8003 1897,'0'0'84,"0"0"17,0 0-81,0 0-20,9 8 0,5 0 0,-5-4 113,9 0 19,0 0 3,0-4 1,10 4-35,-6-4-6,6 0-2,-6 0 0,1 4-41,0-4-9,-5-4-2,0 4 0,1 0-33,-1 0-8,-5 0 0,1-4 0,0 4-45,-5-4-11,0 0-3,0 0-756,-9-4-151</inkml:trace>
          <inkml:trace contextRef="#ctx0" brushRef="#br0" timeOffset="175937.5155">9764 7643 1958,'0'0'87,"0"0"17,-9 4-83,-1 0-21,1-4 0,9 0 0,0 0 140,0 0 24,-4 12 5,-1 0 1,10 0-67,-1 1-14,5-1-2,1 8-1,-1 0-18,4 8-3,1 5-1,9-1 0,-10 5-64,6-1 0,-1 5-13,0-5 1,0 0 12,0-3-8,1-5 8,-1 0-8,0-7-105,-4-1-21,4 0-4,0-8-1082</inkml:trace>
          <inkml:trace contextRef="#ctx0" brushRef="#br0" timeOffset="181086.4008">10606 7704 1800,'0'0'80,"-9"0"16,0-4-77,0-1-19,4 1 0,-9-4 0,5 4 103,-4 0 17,-1 0 3,0 4 1,5 0-51,-9 0-9,4 4-3,-4 4 0,4-4-61,1 4-8,8 1-4,-4 7-1,0-4 13,4 8 8,-4-4 0,9 1-8,0-1 0,5 8 0,4 0-12,-4 1 3,-1-1 9,1 0-8,4 4 8,4-7-8,6-1 8,-6-4 0,1 0 0,0-4-8,-1-3 8,-4-9 0,5 4 0,-5-4 0,0-4 8,0-5 3,-4 1 1,4-8 0,-4 4 8,4-8 1,0 0 1,-5-1 0,-4-3 14,5 4 2,-1-4 1,1-1 0,-5 5 5,5 4 2,-10 4 0,5 0 0,5 3-1,-5 9 0,0 0 0,0 0 0,0 0-19,0 0-4,0 0-1,0 0 0,4 13-12,1 3-9,-1 4 12,1 4-12,-1 1 0,5 3 0,-4 4 0,4 1 0,0-1-8,5 0 8,-5-3-13,0-5 5,5 4 8,-1-7 0,-4-1 0,5 0 0,-5-4 0,5-4 0,-5-4 0,5-4-8,-5 1 8,0-1 0,0-4 0,5-4 0,-14 4-9,9-9 9,0-3-10,5 4 10,-5-4-32,4-4-1,-4 4 0,5-4 0,0-5-167,-1 1-34,10-20-6,0-1-2</inkml:trace>
          <inkml:trace contextRef="#ctx0" brushRef="#br0" timeOffset="181281.6772">10956 7716 1267,'0'0'56,"0"0"12,0 0-55,0 0-13,0 0 0,0 0 0,0 0 245,0 0 47,0 0 8,10 0 3,3 4-162,1-8-32,0 0-6,4 4-2,-5-4-45,1 4-10,-5 0-2,5-4 0,-1 4-35,1 0-9,-14 0 0,14 4 0,-5 0-108,0-4-23,-9 0-5,9 12-1007</inkml:trace>
          <inkml:trace contextRef="#ctx0" brushRef="#br0" timeOffset="181446.22">11066 7946 748,'0'0'67,"0"0"-54,0 0-13,0 0 0,0 0 309,0 0 59,0 0 12,0 0 3,13 0-191,-4 0-37,10 0-8,-1-4-2,-4 0-65,4 0-12,0 0-4,0 4 0,-4-4-51,4 0-13,0 0 0,0 0 0,-4 0-113,0 0-26,-1 0-5,6-4-991</inkml:trace>
          <inkml:trace contextRef="#ctx0" brushRef="#br0" timeOffset="181674.4456">11485 7615 1094,'0'0'48,"0"0"11,0 0-47,0 0-12,0 0 0,0 0 0,-5 8 345,0 0 67,5-8 14,0 12 2,0 0-256,0 0-52,5 4-11,0 5-1,-1-1-62,1 0-12,4 4-2,0 1-1,0-1-23,0 0-8,5-4 0,-5 1 0,5-1-13,-5-4-9,9 0-2,-4-8 0,-5 0-120,4 1-24,-4-9-4,5 0-629,0-9-126</inkml:trace>
          <inkml:trace contextRef="#ctx0" brushRef="#br0" timeOffset="181996.1742">11744 7663 1152,'0'0'51,"0"0"10,0 0-49,0 0-12,0 0 0,-4 8 0,4-8 280,-5 12 54,5-4 10,-5 5 3,10-1-209,0 4-42,-1 0-8,10 4-1,-5 1-46,5-1-9,4 4-1,0-4-1,-9 1-14,0-1-2,9-4-1,-4-4 0,4 0-13,0 0 8,1-4-8,-1-3 0,-4-1 0,-5-8 8,0-1-8,4-3 0,1-4 0,-5 0 0,-4-4 0,-1 0 0,1-4 0,-1-1 0,-4-3 0,0 4 0,-4 4 54,-1-5 8,-4 1 2,5 4 0,-10 4-34,5 0-6,-5-1-2,-4 5 0,0-4-35,-5 8-7,-4 0-2,8 4 0,10-4 22,-4 8 0,-6 0 0,6 4 0,-1-4-59,5 4-7,5-4-2,-1 9 0,0-5-123,5-8-25,0 12-4,5-4-496,4 0-98</inkml:trace>
          <inkml:trace contextRef="#ctx0" brushRef="#br0" timeOffset="182357.4093">12095 7663 1094,'0'0'97,"0"0"-77,0 0-20,0 0 0,0 0 246,0 0 46,0 0 8,0 0 3,0 0-122,0 0-24,0 0-5,0 0 0,0 0-64,-5 8-12,1 0-2,-1 0-1,5 5-39,0-1-8,0 0-2,5 0 0,-1 4-12,5 4-2,0-3-1,0 3 0,1-4-9,3 4 0,1-4 0,0 1 0,-1-1 0,1-4 0,-1-4 0,6 4 0,-1-8-9,-4 0 9,-1 0-12,1-4 12,0 0-9,-1-4 9,-4-4 0,0 0-9,1 0 9,-6-4 0,10-4 0,-10-1 0,1 1 10,-5-4 4,4 4 1,-4-4 0,0-1 6,-4 5 2,-1 0 0,1 0 0,-1 0-5,-4 3-1,0 1 0,0 4 0,-5 0-17,-4 4 10,0-4-10,0 8 8,4 0-28,0 4-7,5-4-1,-5 4 0,1 4-87,4 0-17,9-8-4,0 12-1,0 1-80,0-5-16</inkml:trace>
          <inkml:trace contextRef="#ctx0" brushRef="#br0" timeOffset="182559.7946">12536 7501 2419,'-9'20'107,"9"-20"22,0 0-103,5 9-26,-1-1 0,1 4 0,4 0 124,0 0 20,5-4 4,-5 8 1,4 1-70,1-1-15,0 0-2,4 4-1,-4 4-45,4-3-16,0 7 9,0-4-9,1 5-8,-6-5-8,-4 0 0,5 0-1,0 1-107,-5-9-22,0 4-4,-5-4-1090</inkml:trace>
        </inkml:traceGroup>
      </inkml:traceGroup>
      <inkml:traceGroup>
        <inkml:annotationXML>
          <emma:emma xmlns:emma="http://www.w3.org/2003/04/emma" version="1.0">
            <emma:interpretation id="{57354367-729C-4F3E-A0CE-5DECFD730471}" emma:medium="tactile" emma:mode="ink">
              <msink:context xmlns:msink="http://schemas.microsoft.com/ink/2010/main" type="line" rotatedBoundingBox="11721,13703 14387,13381 14483,14170 11816,14492"/>
            </emma:interpretation>
          </emma:emma>
        </inkml:annotationXML>
        <inkml:traceGroup>
          <inkml:annotationXML>
            <emma:emma xmlns:emma="http://www.w3.org/2003/04/emma" version="1.0">
              <emma:interpretation id="{E26EF08B-7F19-44D4-8E6D-E1C53D435598}" emma:medium="tactile" emma:mode="ink">
                <msink:context xmlns:msink="http://schemas.microsoft.com/ink/2010/main" type="inkWord" rotatedBoundingBox="11728,13764 12632,13655 12689,14121 11785,14230"/>
              </emma:interpretation>
              <emma:one-of disjunction-type="recognition" id="oneOf50">
                <emma:interpretation id="interp245" emma:lang="en-AU" emma:confidence="0">
                  <emma:literal>q:</emma:literal>
                </emma:interpretation>
                <emma:interpretation id="interp246" emma:lang="en-AU" emma:confidence="0">
                  <emma:literal>q.</emma:literal>
                </emma:interpretation>
                <emma:interpretation id="interp247" emma:lang="en-AU" emma:confidence="0">
                  <emma:literal>q</emma:literal>
                </emma:interpretation>
                <emma:interpretation id="interp248" emma:lang="en-AU" emma:confidence="0">
                  <emma:literal>q=</emma:literal>
                </emma:interpretation>
                <emma:interpretation id="interp249" emma:lang="en-AU" emma:confidence="0">
                  <emma:literal>q,</emma:literal>
                </emma:interpretation>
              </emma:one-of>
            </emma:emma>
          </inkml:annotationXML>
          <inkml:trace contextRef="#ctx0" brushRef="#br0" timeOffset="183412.5976">10888 8889 288,'9'-24'25,"-9"24"-25,0 0 0,0 0 0,0 0 326,0 0 60,0 0 12,0 0 2,-9-8-163,0 4-33,9 4-6,-9-4-2,9 4-59,-9-4-12,0 0-2,0 0-1,-5-4-50,5 8-9,-5 0-3,1 0 0,-1 0-32,5 0-6,-5 8-2,0-4 0,1 4-20,-1 0 9,5 4-9,-5 0 0,5-4 0,0 4 0,0-3 0,5 3 0,-1-4 0,5 4-12,0-12 12,0 12-12,0-12 12,5 8-11,-5-8 11,0 0-10,13 8 10,-4-4-8,-9-4 8,0 0-8,9 4-3,5-4 0,-14 0 0,9-8 0,5 4 11,-10-8-8,5 0 8,1 0-8,-1 4 8,-5-4 0,5 3 0,0 1 0,1-4 0,-1 4 0,-5 4 0,5-4 0,0 4 8,-9 4 0,0 0 0,10-4 0,-1 4 5,0 0 2,0 8 0,0 0 0,-4 4-5,-1 4-1,5-3 0,0 7 0,-4 0-9,-1 4 0,5 1 0,5-1 0,-9 0 0,8 0 0,-4 5 0,5-5 0,0 0 0,-1-3 0,-3-1-9,-1 0 9,4-4-13,-4 0 1,-4-7 0,4-1 0,0 0-1,0-8 0,-9 0 0,9-4 0,0 0 13,-4-4 15,4-1-3,-4 1-1,-1-4-24,1 0-5,4-4-1,0 4 0,-4-4-21,8-1-4,1 1 0,0 4-1,-1-8-67,-4 8-12,5-5-4,0 1-1024</inkml:trace>
          <inkml:trace contextRef="#ctx0" brushRef="#br0" timeOffset="183519.5026">11280 8930 576,'0'0'51,"0"0"-41,0 0-10,0 0 0,9 0 324,0 4 64,0-8 12,5 4 2,-5 0-210,4-4-41,1 0-9,0 4-2,-1-4-52,-3-4-12,3 4-1,1-1-1,-5-3-41,0 4-8,0-4-1,5 4-1,-10 0-149,5 0-30,-9 4-5,0 0-956</inkml:trace>
          <inkml:trace contextRef="#ctx0" brushRef="#br0" timeOffset="183680.5848">11394 9104 2649,'0'0'58,"0"0"12,0 0 2,9 8 4,0-4-61,0 0-15,0-4 0,5 0 0,-1 0 54,5 0 8,-4 0 2,4-8 0,1 4-42,-1-4-8,5 0-2,-1 0-1304</inkml:trace>
        </inkml:traceGroup>
        <inkml:traceGroup>
          <inkml:annotationXML>
            <emma:emma xmlns:emma="http://www.w3.org/2003/04/emma" version="1.0">
              <emma:interpretation id="{07C07686-D8D3-4159-98B6-48D9B5132D15}" emma:medium="tactile" emma:mode="ink">
                <msink:context xmlns:msink="http://schemas.microsoft.com/ink/2010/main" type="inkWord" rotatedBoundingBox="13033,13545 14387,13381 14483,14170 13128,14333"/>
              </emma:interpretation>
              <emma:one-of disjunction-type="recognition" id="oneOf51">
                <emma:interpretation id="interp250" emma:lang="en-AU" emma:confidence="0">
                  <emma:literal>999</emma:literal>
                </emma:interpretation>
                <emma:interpretation id="interp251" emma:lang="en-AU" emma:confidence="0">
                  <emma:literal>9 99</emma:literal>
                </emma:interpretation>
                <emma:interpretation id="interp252" emma:lang="en-AU" emma:confidence="0">
                  <emma:literal>99 q</emma:literal>
                </emma:interpretation>
                <emma:interpretation id="interp253" emma:lang="en-AU" emma:confidence="0">
                  <emma:literal>99 Q</emma:literal>
                </emma:interpretation>
                <emma:interpretation id="interp254" emma:lang="en-AU" emma:confidence="0">
                  <emma:literal>q 99</emma:literal>
                </emma:interpretation>
              </emma:one-of>
            </emma:emma>
          </inkml:annotationXML>
          <inkml:trace contextRef="#ctx0" brushRef="#br0" timeOffset="184353.7743">12195 8699 633,'0'0'56,"0"0"-44,-5 0-12,1-8 0,-1 4 308,1-4 59,-1 0 12,1-4 2,-6 4-201,6-1-41,-5 1-8,-5 0-2,5 4-65,-5 0-12,5 0-4,-4 0 0,-1 4-31,-4 4-6,4 0-2,0 0 0,1 4-9,-1-4 0,5 4 0,-5 5 0,5-1 0,5-4 0,4 4-12,-5-4 12,5 0-15,0 4 5,5-4 1,4 5 0,-5-1 9,1 0-13,4-8 5,0 4 8,0 0-21,0 0 3,-4-4 1,4 4 0,-9-8 2,9 0 1,0 4 0,-9-4 0,14-4 14,-10 0 0,-4 4 0,14-4-9,-5 0 9,0-4 0,0 4 0,0 0 0,1-4 9,-1 4-9,0 0 12,0 0-12,-9 4 17,9 4-3,0-4-1,0 4 0,-4 4 3,4-4 1,-5 4 0,5 4 0,1 4-5,-1-3 0,0 7-1,-5 0 0,5 0-11,1 5 8,-1-1-8,0-4 8,0 0-8,-5 1 0,6-5 0,-1 0 8,-5 0-21,1-4-5,-1 0-1,1-4 0,-5-8-36,0 0-7,0 0-2,0 0 0,0 0-116,0 0-24,0 0-5</inkml:trace>
          <inkml:trace contextRef="#ctx0" brushRef="#br0" timeOffset="184799.5966">12545 8671 345,'0'0'31,"0"0"-31,0 0 0,-4 0 0,-10-8 388,1 4 72,3-4 15,1 4 2,0-1-254,5 1-51,-5-4-11,-1 8-1,-3-4-69,4 4-14,-5-4-2,0 4-1,1 4-37,-1 0-7,0-4-2,1 8 0,13-8-28,-9 9 0,0-1 0,4 4 0,0 0-22,5 0-10,-4-4-3,4 4 0,0 0 35,4-3 0,6 3 0,-1-4 0,0 0 0,4 0 0,-4-4 0,5 0 0,0-4 0,-1 0 0,6-4 0,-6 4 0,-4-4 0,1 0 0,-6-4 0,5 0 0,0 0 0,0 0 0,1-5 0,-6 1 0,5 4 0,-4-4 0,-1 0 0,1 0 0,-1 0 0,1-5 0,-5 5 0,4 4 0,-4 4 0,0 4 0,0 0 0,0 0 0,0 0 0,0 0 0,10 0 0,3 8 0,-4 0 19,0 4 10,-4 5 3,4 3 0,5 0-21,-1 0-11,-3 1 12,-1 3-12,4-4 8,-4 0-8,1 1 0,-1 3 0,0-4 26,4-4-2,-3 4 0,-1 1 0,0-9-71,4 4-14,-8-8-3,9 4-1,-5-4-19,0-4-4,0-4-1,0 0-710,5-4-141</inkml:trace>
          <inkml:trace contextRef="#ctx0" brushRef="#br0" timeOffset="185246.1371">13060 8622 460,'0'0'41,"0"0"-33,0 0-8,-5-4 0,1-4 357,-1 0 70,1-4 13,-1 4 4,1 0-207,-6 0-41,1 4-8,5-5-1,-10 5-74,5 0-14,0 0-3,-5 4-1,5 0-52,0 4-11,-5 0-1,1 4-1,4-3-21,0 7-9,-1-4 8,6 4-8,-5 4 0,4-4 0,1 4-12,4-3 12,0 3-19,0 0 4,4 0 1,-4-4 0,5 0 2,-1 1 1,1-5 0,-1 0 0,6 0-3,-10-8-1,0 0 0,4 4 0,5 0 3,-9-4 1,0 0 0,9-4 0,0 0 11,0-4 0,-4 0-9,0 0 9,-1-5 0,1 5 0,-1-4 0,1 4 0,4 0 0,-9 8 8,4-8 0,-4 8 0,0 0 12,0 0 1,10 4 1,3 0 0,-4 4-2,5 8 0,-5-4 0,5 9 0,4 3-4,-4 4-2,4 1 0,0 7 0,0-4-14,0 5 0,1 3 8,3-3-8,6-1-20,-1 5-6,-4-5-2,4 0 0,-4-3-28,4-9-7,-4-4-1,0-3-1254</inkml:trace>
        </inkml:traceGroup>
      </inkml:traceGroup>
    </inkml:traceGroup>
    <inkml:traceGroup>
      <inkml:annotationXML>
        <emma:emma xmlns:emma="http://www.w3.org/2003/04/emma" version="1.0">
          <emma:interpretation id="{2E154E3B-A791-4E11-909F-97533DE83B55}" emma:medium="tactile" emma:mode="ink">
            <msink:context xmlns:msink="http://schemas.microsoft.com/ink/2010/main" type="paragraph" rotatedBoundingBox="3711,14677 22018,14679 22017,15845 3710,158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19E2B5-482E-4E97-ACA5-24E50E37BD02}" emma:medium="tactile" emma:mode="ink">
              <msink:context xmlns:msink="http://schemas.microsoft.com/ink/2010/main" type="line" rotatedBoundingBox="3711,14677 22018,14679 22017,15845 3710,15844"/>
            </emma:interpretation>
          </emma:emma>
        </inkml:annotationXML>
        <inkml:traceGroup>
          <inkml:annotationXML>
            <emma:emma xmlns:emma="http://www.w3.org/2003/04/emma" version="1.0">
              <emma:interpretation id="{82F09F12-B09E-4145-ABEB-0CC32C9B8725}" emma:medium="tactile" emma:mode="ink">
                <msink:context xmlns:msink="http://schemas.microsoft.com/ink/2010/main" type="inkWord" rotatedBoundingBox="3710,14866 5436,14866 5436,15517 3710,15516"/>
              </emma:interpretation>
              <emma:one-of disjunction-type="recognition" id="oneOf52">
                <emma:interpretation id="interp255" emma:lang="en-AU" emma:confidence="0">
                  <emma:literal>But</emma:literal>
                </emma:interpretation>
                <emma:interpretation id="interp256" emma:lang="en-AU" emma:confidence="0">
                  <emma:literal>Bint</emma:literal>
                </emma:interpretation>
                <emma:interpretation id="interp257" emma:lang="en-AU" emma:confidence="0">
                  <emma:literal>Bnt</emma:literal>
                </emma:interpretation>
                <emma:interpretation id="interp258" emma:lang="en-AU" emma:confidence="0">
                  <emma:literal>Brit</emma:literal>
                </emma:interpretation>
                <emma:interpretation id="interp259" emma:lang="en-AU" emma:confidence="0">
                  <emma:literal>Burt</emma:literal>
                </emma:interpretation>
              </emma:one-of>
            </emma:emma>
          </inkml:annotationXML>
          <inkml:trace contextRef="#ctx0" brushRef="#br0" timeOffset="189751.5607">2743 10095 1728,'0'0'38,"-4"-12"8,-6-4 2,1 4 0,0-4-39,0 4-9,0-5 0,0 5 0,0 0 155,0 0 29,0 4 5,0 0 2,-5 0-71,5 4-13,9 4-3,0 0-1,0 0-31,0 0-7,0 0-1,4 12 0,1 8-34,4 0-7,0 0-2,5 9 0,-1-1-13,6 0-8,-1 1 10,0 3-10,-4-4 0,-1 1 8,-4-1-8,10 0 0,-6-7 0,6-1 0,-6 0 0,-4-8 0,-4-4 0,-5-8 0,9 8 0,-9-8 0,0 0-9,0 0-2,0 0 0,0 0 0,0 0 1,-5-12 0,-4-4 0,9 4 0,0-8-26,-4 4-6,-10-5-1,5 5 0,4-4 35,5 4 8,0-4 0,0 3 0,-4 5 26,8-4 7,6 0 2,-1-4 0,4 3-27,-4 5-8,5-4 0,0 4 0,4 0 9,0 4-9,0 0 0,1 4 9,-1-1 1,5 10 0,-10-5 0,5 8 0,-4-4 3,4 4 1,-9 4 0,1-4 0,3 4-6,1-4 0,-10 4-8,5 1 12,1-5-12,-6 4 0,-4-4 8,0-8-8,5 8 0,-5 0 0,0 4 8,0-4-8,0 4 0,0-12-15,-9 9 3,4-1 1,0 0 11,1 0 0,-1 0 8,1 0-8,4-8 0,0 0-12,-9 8 2,9-8 0,0 0 10,0 12-12,0-12 12,0 0-12,0 0 12,0 0 0,9 8-9,-5 4 9,-4-12 0,9 4 0,5 1-9,0 3 9,-14-8 0,13 0 0,1 4 0,0-4 0,-5 8 11,0 0-11,0 0 12,0 4-12,5-8 16,-5 4-3,-9-8-1,0 12 0,0-12-1,5 13-1,-10-1 0,5 0 0,-9-4-10,4 4 8,-4 0-8,5-4 8,-10 4-8,0 1 8,1-5-8,-1 0 8,0 4-8,1-8 0,-6 0 0,6-4 0,-5 4-15,4 0 2,-4-4 0,4-4 0,0 0-30,1 4-5,13 0-2,-9-4 0,4 0-130,5 4-27,0 0-5,5-12-888</inkml:trace>
          <inkml:trace contextRef="#ctx0" brushRef="#br0" timeOffset="190096.2661">3385 10233 1958,'14'16'43,"-14"-16"9,0 0 1,4 4 3,-4-4-45,9 8-11,-9-8 0,5 8 0,4 0 156,-4 5 28,-1-1 7,10 4 1,-1 0-103,1 4-20,-9 1-4,8-1-1,-4 0 0,14 21 0,-9-9 0,-10-16 0,6-4-51,-6 0-13,10-4 0,-5 5 0,0-5 0,-4 0 0,4-8 0,-5 0 0,5 0 15,0-8 0,-9 0 0,5-5 0,0 1-15,-5-4 8,0 0-8,0-4 0,0-1 8,4 5-8,-8-4 0,4 4 0,-5-4 0,5-1 0,0 1 0,0 4 0,0 0 0,0 4 0,0 4 0,0 8 0,0 0 12,9-5-4,-9 5-8,14 0 12,-1 5-31,1 7-6,-5-4-2,5 4 0,4 0 54,0 0 10,-4 4 3,0-3 0,4-5-32,-5 8-8,6 0 0,-6 0 0,-8-4-24,8 0-7,6 1-1,-6-1 0,-4 0-185,1-4-38,-10-8-7,9 4-2</inkml:trace>
          <inkml:trace contextRef="#ctx0" brushRef="#br0" timeOffset="190409.0036">3872 10379 2188,'-9'-17'48,"5"13"11,4 4 1,0 0 1,0 0-49,0 0-12,4-4 0,1 0 0,8 4 136,-4-4 25,1-4 5,3 8 1,5-4-69,1 0-14,-1 0-2,0 0-1,5 0-28,4-4-5,-9 4-2,1 4 0,-6-8-32,5 4-6,-4 0-8,9 4 11,-9-4-33,-1 4-6,1-5-2,0 10 0,-1-5-203,1 4-41,-14-4-8</inkml:trace>
          <inkml:trace contextRef="#ctx0" brushRef="#br0" timeOffset="190442.9113">3963 10075 1267,'0'0'56,"0"0"12,0 0-55,-9-4-13,0 0 0,9 4 0,0 0 310,0 0 59,-9 8 12,9 4 3,9 0-256,0 5-52,0 3-9,5 0-3,4 4 0,0 5 0,5 7 0,4-4 0,-4 5 0,5-1 0,3 5 0,1-1 0,0-3-102,5 3-21,-6-7-4,6-1-888,-1-8-177</inkml:trace>
        </inkml:traceGroup>
        <inkml:traceGroup>
          <inkml:annotationXML>
            <emma:emma xmlns:emma="http://www.w3.org/2003/04/emma" version="1.0">
              <emma:interpretation id="{6C06E40C-1773-4B59-932C-9CE83FE56C08}" emma:medium="tactile" emma:mode="ink">
                <msink:context xmlns:msink="http://schemas.microsoft.com/ink/2010/main" type="inkWord" rotatedBoundingBox="6078,14909 7590,14910 7589,15598 6077,15597"/>
              </emma:interpretation>
              <emma:one-of disjunction-type="recognition" id="oneOf53">
                <emma:interpretation id="interp260" emma:lang="en-AU" emma:confidence="0">
                  <emma:literal>999</emma:literal>
                </emma:interpretation>
              </emma:one-of>
            </emma:emma>
          </inkml:annotationXML>
          <inkml:trace contextRef="#ctx0" brushRef="#br0" timeOffset="190995.8354">5293 10140 806,'0'0'36,"-9"-8"7,-10-4-35,6 4-8,-1-5 0,0 1 0,1 4 363,-1-4 70,-4-4 15,0 4 2,-1 0-311,6 3-63,-5-3-12,9 4-2,-10 4 2,1 0 0,9 4 0,-5 4 0,1 0-42,4 4-8,-1 0-2,1 5 0,5 3-12,-1 0 0,5 0 0,5 0 0,-1 5 0,1-5-12,-1 4 12,10 0-10,-5-4 10,5-3 0,-5-1-9,5 0 9,-1-4 0,-4 0 0,-9-8-9,14 0 9,-5-4-16,0 0 0,0 0 0,-9 4 0,5-8 16,-1-4 0,1-1 0,0 1 0,-5 0 0,0-4 0,0 0 8,4 4-8,1 0 18,-1 3-2,-4-3-1,5 8 0,-5 4 10,9-4 3,-9 4 0,9 0 0,5 4-4,-5 8 0,4 1 0,1 3 0,0 0-4,-1 4 0,10 4-1,-9 1 0,-1-1-9,6 0-2,8 5 0,-4 3 0,0-8-8,-1 5 8,1-1-8,0 0 8,0-3-8,-1-1 0,-3 0 0,-1-4 0,-5-3-30,6-5-5,-10-8-1,0 0 0,0 0-130,-9-4-26,9-12-6,-4 0-589,-1-5-117</inkml:trace>
          <inkml:trace contextRef="#ctx0" brushRef="#br0" timeOffset="191408.9569">5680 10027 1785,'0'0'159,"-9"0"-127,0-5-32,-1 5 0,6-4 144,-10 4 24,5 0 4,0 0 0,-5 0-3,1 0-1,-6 0 0,10 0 0,0 0-112,0 4-24,-5 1-4,5-1 0,-4 4 17,4 0 4,-5 0 1,5 0 0,0 4-40,4 0-10,-4 0 0,5 1 0,4-1 0,0 0 0,0 4 0,4 0 0,5-4 0,-4 5-9,8-5 9,1-4 0,-5 4-10,0-4 10,5-4-8,-5 0 8,5 4 0,-5-4-8,4-4 8,1 0 0,-5-4-36,0 0-3,-4 0 0,4-4 0,0 0 39,0 0 0,-4 0 0,4-4 0,-9-1 20,4 5 12,-4-4 3,10 4 0,-10 8-35,0-8 0,0 8 0,0 0 0,0 0 10,0 0-10,0 0 8,0 0-8,0 0 12,9 8-2,0-4-1,4 4 0,1 4-1,-5 1 0,5-1 0,4 4 0,-4-4-8,-1 8 10,6 0-10,-1 5 10,-5-9-10,1 4 0,4 4 0,-4-3 0,4-1 0,-4 0 0,-1-8 0,1 9 0,0-5-41,-1-4-1,1-4 0,0 0 0,-5-4-158,0 0-31,5 0-6</inkml:trace>
          <inkml:trace contextRef="#ctx0" brushRef="#br0" timeOffset="191784.2168">6112 10095 2322,'0'0'103,"-9"-8"21,5 0-100,-10 0-24,9 0 0,-4 0 0,0 0 141,-4 0 23,3 0 5,-3-1 1,4 5-82,0 0-17,-5 0-3,5 4-1,0 0-38,0 0-7,-1 4-2,10-4 0,-4 8-20,-1 5 0,5-1 0,0 4 8,0-4-8,5 4 0,-1 0-8,6 5 8,-6-9-11,1 4 11,4 0-13,0 0 5,0-3 8,0-5 0,0 0 0,-4 0-8,4-4 8,-9-4 0,0 0 0,0 0-8,14 4 8,-5-8 0,-5 0 0,5-4 0,-4 0 0,-1 4 0,1-4 0,-1-1 0,1-3 0,-5 12 0,0 0 8,0 0-8,0 0 16,14 0 0,-1 0-1,1 8 0,-5-4 0,5 9 0,4-1 0,0 8 0,0 4-2,-4 5 0,4-1 0,0 0 0,5 5-13,0-1 8,0 4-8,4 1 0,-4-1 0,0-3 0,-5-1-11,5-4 11,-1 1-164,-3-9-24,-1 0-6</inkml:trace>
        </inkml:traceGroup>
        <inkml:traceGroup>
          <inkml:annotationXML>
            <emma:emma xmlns:emma="http://www.w3.org/2003/04/emma" version="1.0">
              <emma:interpretation id="{D089E636-3000-4B83-B12B-E2B9E7AF13DB}" emma:medium="tactile" emma:mode="ink">
                <msink:context xmlns:msink="http://schemas.microsoft.com/ink/2010/main" type="inkWord" rotatedBoundingBox="8118,15099 8682,15100 8681,15562 8117,15561"/>
              </emma:interpretation>
              <emma:one-of disjunction-type="recognition" id="oneOf54">
                <emma:interpretation id="interp261" emma:lang="en-AU" emma:confidence="0">
                  <emma:literal>is</emma:literal>
                </emma:interpretation>
                <emma:interpretation id="interp262" emma:lang="en-AU" emma:confidence="0">
                  <emma:literal>iS</emma:literal>
                </emma:interpretation>
                <emma:interpretation id="interp263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192342.0287">7050 10217 230,'0'0'20,"0"0"-20,-9 4 0,9-4 0,14-4 491,-14 4 93,-14 0 20,5 0 3,9 0-435,0 0-86,0 0-18,0 0-3,0 0-65,9-4 0,5 0-8,-5 0-1,9 0-68,-4 0-14,8-5-2,-3 5-626,-1 0-125</inkml:trace>
          <inkml:trace contextRef="#ctx0" brushRef="#br0" timeOffset="192162.7354">7141 10379 1612,'-9'-13'144,"0"9"-116,4 0-28,-4 8 0,0 0 213,5 1 37,4-5 7,0 0 2,-5 8-122,5 0-24,0 4-5,9 0 0,0 0-63,0 0-12,5 9-2,-5 3-1,5-4-20,-1 0-10,1 1 10,0 3-10,-1-8 0,1 0-18,-5 0 2,5-4 1,-5-3-162,0-1-33</inkml:trace>
          <inkml:trace contextRef="#ctx0" brushRef="#br0" timeOffset="192635.2954">7401 10217 1900,'0'0'84,"0"0"18,0 0-82,0 0-20,0 0 0,0 0 0,0 0 160,0 0 27,-9 8 5,4 0 2,5-8-73,-5 4-14,-4 0-3,0 0-1,0 4-50,5-4-9,-5 4-3,9-8 0,-5 4-25,-4 4-6,4 1-1,5-9 0,0 0-9,0 8 0,5 4 0,-5 0 0,0-12 0,9 8 0,-4 4 0,8-4 0,1 4-8,-1-4 8,6 1 0,-6-1 0,10 0 0,-5-4 0,1 0 0,-1 0 8,0 0 10,0 0 2,0 0 0,-4 4 0,-5-4 6,-9-4 2,0 0 0,0 0 0,5 8-15,-1 4-2,1-3-1,4 3 0,-9 0-2,4 0-8,-8 0 12,-1 0-4,-4 0-8,0-4 0,-5 1 9,1 3-9,-1-4 0,1-4-15,-6 4 3,6-4 0,-6 0-84,6 0-17,-1-4-3,0 4-807,1-4-161</inkml:trace>
        </inkml:traceGroup>
        <inkml:traceGroup>
          <inkml:annotationXML>
            <emma:emma xmlns:emma="http://www.w3.org/2003/04/emma" version="1.0">
              <emma:interpretation id="{26DD4DF2-6677-4994-8753-4CC5F069E20D}" emma:medium="tactile" emma:mode="ink">
                <msink:context xmlns:msink="http://schemas.microsoft.com/ink/2010/main" type="inkWord" rotatedBoundingBox="9183,14946 10627,14947 10626,15529 9182,15528"/>
              </emma:interpretation>
              <emma:one-of disjunction-type="recognition" id="oneOf55">
                <emma:interpretation id="interp264" emma:lang="en-AU" emma:confidence="0">
                  <emma:literal>nota</emma:literal>
                </emma:interpretation>
                <emma:interpretation id="interp265" emma:lang="en-AU" emma:confidence="0">
                  <emma:literal>no-la</emma:literal>
                </emma:interpretation>
                <emma:interpretation id="interp266" emma:lang="en-AU" emma:confidence="0">
                  <emma:literal>noxa</emma:literal>
                </emma:interpretation>
                <emma:interpretation id="interp267" emma:lang="en-AU" emma:confidence="0">
                  <emma:literal>rota</emma:literal>
                </emma:interpretation>
                <emma:interpretation id="interp268" emma:lang="en-AU" emma:confidence="0">
                  <emma:literal>no©a</emma:literal>
                </emma:interpretation>
              </emma:one-of>
            </emma:emma>
          </inkml:annotationXML>
          <inkml:trace contextRef="#ctx0" brushRef="#br0" timeOffset="193801.8103">8106 10419 1094,'-4'-12'97,"4"0"-77,-5 4-20,5 8 0,0 0 188,0 0 35,0 0 6,0 0 2,0 0-83,0 0-16,0 0-3,0 0-1,5 8-53,4 4-11,-5 4-3,1-8 0,4-4-33,-4 8-6,4-3-2,-5 3 0,5 4-20,-4 0-8,0 0 0,4 9 0,-5-5 18,1 0 4,-1-4 1,1-4 0,-5-12-15,0 0 0,0 0 0,0 0 0,0 0-9,0 0-5,0 0-1,0-8 0,0-4 3,-5 0 1,5-4 0,0 0 0,0-1 11,-4 1 0,-1 0-9,5 0 9,0 4 0,0-5 0,0 1 0,0 0 0,0 0 11,5 0 0,-1 8 0,1-5 0,-1 5-11,1 0 0,-5 8 0,14 0 0,-5 0 52,0 0 6,-9 0 1,0 0 0,14 8-43,4 0-16,-5 5 11,-4-1-11,1 0 41,-1 0 3,0 0 0,0 0 0,5 0-20,-5 5-3,0-9-1,-5 4 0,10 0-32,-9 0-6,4 0-2,-5-4 0,-4-8-19,9 4-4,-9-4-1,0 0 0,9-4-169,1 0-35,-1-8-6</inkml:trace>
          <inkml:trace contextRef="#ctx0" brushRef="#br0" timeOffset="194187.5192">8462 10326 979,'0'0'43,"0"0"9,0 0-41,0 0-11,0 12 0,0-12 0,0 0 260,-5 8 49,5 8 11,0-3 1,0-13-176,0 8-35,5 4-7,-1-4-2,1 0-48,-1 4-9,1 0-3,4 0 0,4-3-33,1 3-8,0-4 0,-5 4 0,5-4 0,-5-4 0,0 4 0,0-8 0,-5-4 24,6 0 2,-10 4 1,0 0 0,0 0-16,4-4-3,1-4-8,-5-4 12,0 8-12,-5-8 9,5-1-9,-4 1 8,-6 4-36,1 0-8,0 4-2,0-4 0,0 0 38,0-4 0,-5 4 0,1 0 0,-1 3-8,0-3 8,1 8 0,4-8 0,-1 0 0,1 4 0,5-4 0,4 8 0,-5-8 0,5 8 18,0 0-3,0 0-1,9-12 14,0 4 4,1 4 0,-1-4 0,4-1 3,1 5 1,4 4 0,0 0 0,5 0-4,0 0 0,0 0 0,-1 4 0,6-4-4,-6 5 0,1-5-1,-5 0 0,5 0-14,0 4-2,-5 0-1,0 0 0,-4-4-10,4 4 0,0 0 0,-4 0 0,-5 0-22,0-4-6,-9 0-2,9 4 0,-9-4-108,0 0-22,0 0-4,0 0-649,0 0-131</inkml:trace>
          <inkml:trace contextRef="#ctx0" brushRef="#br0" timeOffset="194373.0508">8630 10059 1850,'-9'-28'82,"0"24"17,0 8-79,0 4-20,-1 0 0,6 0 0,4-8 148,0 0 27,-5 8 5,5-8 0,0 0-56,0 8-12,5 8-3,-1-4 0,6 5-43,-1-1-9,0 4-1,9 0-1,-4 5-22,8 11-4,1 0-1,-5 1 0,5-5-18,-5 5-10,5-5 10,0 4-10,4-7 0,-4-1-8,4-4-1,1-3 0,-1-5-139,-4 0-27,-5-8-5,5-4-1051</inkml:trace>
          <inkml:trace contextRef="#ctx0" brushRef="#br0" timeOffset="194733.7092">9354 10338 1440,'0'0'128,"-5"-4"-103,-4 0-25,5-4 0,-10 0 223,9 0 39,-4 4 8,-4 0 2,-1 0-101,5 4-20,0 0-4,-5 0-1,5 4-89,0-4-17,0 0-4,0 8-1,4 4-22,1 0-4,-1 0-1,5 0 0,0 5-8,5-1 0,-5-4 0,9 4 0,-5-4-10,5 4 10,0-3 0,1-1-9,-1-8 9,0 0 0,-9-4-9,0 0 9,0 0 0,9 4 0,-9-4-9,0 0 9,0 0 0,4-4 0,1-4 0,0-4 0,-1 3 0,1 1 0,-5-4 0,4 0 0,1 4 13,-5-4-3,0 4-1,4 0 0,-4-5 11,5 5 1,-5 8 1,0 0 0,0 0-1,9 0 0,0 0 0,0 8 0,5-3-9,0 3-1,-1 4-1,1 4 0,4 0-10,-4 0 0,4 1 9,0-1-9,0 4-27,1-4-9,3-8-3,-3 4-1391</inkml:trace>
        </inkml:traceGroup>
        <inkml:traceGroup>
          <inkml:annotationXML>
            <emma:emma xmlns:emma="http://www.w3.org/2003/04/emma" version="1.0">
              <emma:interpretation id="{0CAE8673-59B6-4EB0-8825-7A19BF137803}" emma:medium="tactile" emma:mode="ink">
                <msink:context xmlns:msink="http://schemas.microsoft.com/ink/2010/main" type="inkWord" rotatedBoundingBox="11305,14982 13272,14983 13271,15845 11304,15844"/>
              </emma:interpretation>
              <emma:one-of disjunction-type="recognition" id="oneOf56">
                <emma:interpretation id="interp269" emma:lang="en-AU" emma:confidence="0">
                  <emma:literal>prime</emma:literal>
                </emma:interpretation>
                <emma:interpretation id="interp270" emma:lang="en-AU" emma:confidence="0">
                  <emma:literal>prn-me</emma:literal>
                </emma:interpretation>
                <emma:interpretation id="interp271" emma:lang="en-AU" emma:confidence="0">
                  <emma:literal>prim</emma:literal>
                </emma:interpretation>
                <emma:interpretation id="interp272" emma:lang="en-AU" emma:confidence="0">
                  <emma:literal>pnm</emma:literal>
                </emma:interpretation>
                <emma:interpretation id="interp273" emma:lang="en-AU" emma:confidence="0">
                  <emma:literal>prima</emma:literal>
                </emma:interpretation>
              </emma:one-of>
            </emma:emma>
          </inkml:annotationXML>
          <inkml:trace contextRef="#ctx0" brushRef="#br0" timeOffset="195350.0422">10287 10468 2199,'-13'-8'97,"3"4"21,1-1-94,-4 1-24,4-4 0,-1 4 0,6 0 104,4 4 17,0 0 3,0 0 1,0 0-52,0 0-10,4 12-3,6 5 0,-6 3-44,14 8-16,5 5 9,0 7-9,4 0 0,-9 1 0,-4-1 0,4 1 0,0-9 0,5 1 0,-9-5 0,4-8 0,-4 0 0,-5 1 0,-5-9 0,1 0 0,-5-8-46,0-4-14,0 0-4,0 0 0,-9-4 42,0-4 8,-5-4 2,0 0 0,5-9 12,0 5 16,0-8-3,0-4-1,-5-1-12,1-3 0,-1-1 0,-4-7 0,4 4-16,5-1-7,0 5-1,0-1 0,4 1 39,1 4 7,4 7 2,0 1 0,4 0 31,-4 4 6,5 4 2,4-1 0,-4 5-17,8 4-3,1 4-1,-1-4 0,-13 4-15,10 4-3,3 0-1,5 0 0,-4 9-7,0-5-2,-1 0 0,1 4 0,0 0-22,-5 0-5,0-4-1,-4 8 0,4-3 14,-9-1 0,0-4 0,0 4 0,-9 0 0,4-4 0,-9 4 0,1-4 0,-1 1 0,0-5 0,1 0 0,4 0 0,-5 0-12,0 0 1,-4-8 0,0 0 0,4 4-41,5-8-8,-5 0-1,10-1-1,13-3-97,-9 0-19,-5 0-4,5 0-901</inkml:trace>
          <inkml:trace contextRef="#ctx0" brushRef="#br0" timeOffset="195864.301">10633 10302 1094,'0'0'97,"9"8"-77,0 4-20,1 0 0,-6-4 211,1 0 38,8 0 8,-8 5 2,4-5-87,0 4-16,0 4-4,0-4-1,0 4-55,5 0-12,-9 1-1,4-1-1,0 0-33,-5 0-6,5 0-2,-4-3 0,4-1-20,-4-4-4,-5-8-1,0 0 0,0 0-8,0 0-8,0 0 9,0 0-9,0 0 0,-5-8 0,1 0 0,-6-5 0,6-3 0,-1 0 0,-4 0-8,5 0 8,-1 0-8,1-1 8,-1-3 0,5 4 0,0 4-9,0-4 9,0-1 0,5-3-9,-5 8 9,9-4 0,-5 4 0,1 0 0,4-1 0,-5 5 0,10 0 10,-5 4-10,0 0 14,0 0-3,5 4-1,0 4 0,-5 0 0,5 0 0,-1 4 0,5 0 0,-4 5-2,0-1-8,-1 0 12,1 0-4,4 4-8,-4 0 0,-5-4 9,0 5-9,0-1 0,0 0 0,0-4 0,1 4 0,-10-16-39,0 8-2,4 1-1,-4-9 0,0 0-150,0 0-29,0 0-7,-9 4-882</inkml:trace>
          <inkml:trace contextRef="#ctx0" brushRef="#br0" timeOffset="195880.257">10770 10083 691,'0'0'30,"0"0"7,-5-8-29,5 8-8,0-8 0,0 8 0,0 0 372,0 0 72,0 0 16,0 0 2,9-4-306,-4 4-60,-5 0-13,9 0-3,0 0-55,5 0-11,-1 4-2,1-4-1,-5 4-61,0 0-12,10 0-2,-6-4-1065</inkml:trace>
          <inkml:trace contextRef="#ctx0" brushRef="#br0" timeOffset="196603.5018">11148 10221 633,'0'0'56,"0"0"-44,4 12-12,5-4 0,-9 4 315,5 0 61,-1 0 12,6 1 2,-6-1-177,5 4-35,-4-4-7,4 4-2,0 0-84,0 1-17,-4-5-3,-1 0-1,5 0-13,-4 0-3,-5-12-1,0 0 0,0 0-24,0 0-5,0 0-1,0 0 0,0 0-8,0 0-1,0 0-8,0 0 12,0-8-12,0-4 0,-5 0 8,1 0-8,-1-5 0,5 5 0,-4-4 8,4-4-8,4 8 0,-4-4 0,0 3 0,5 1 0,-1 0 0,1 4 0,-1 0 0,1 0 0,-5 8 0,4-4 0,-4 4 8,14 0-8,-14 0 17,9 4-2,0 0-1,5 4 0,-9 0-5,8 4-1,-4-4 0,5 9 0,-5-5-8,0 0 0,0 0 0,0 0 8,5 0-8,-5 0 0,0-8 0,-4 5 0,4-5-12,-9-4 12,0 0-10,0 0 10,0 0-9,5 0 9,-5 0-8,0 0 8,0 0 0,9-4-8,-9 4 8,4-9 0,-4 1 0,5-4 0,-5-4 0,4 8 0,-4-4 0,0 4 0,5-4 0,-5 3 0,4-3 0,-4 8 0,0 4 0,5-8 0,-5 8 0,0 0 0,0 0 0,0 0 0,0 0 10,9 0-2,-9 0-8,9 4 12,0 4-12,0 0 11,5 0-11,-5 5 10,5 3-10,-1-4 0,-3 0 0,3 0 0,-4 4 0,5 1 0,0-9 0,-1 0 0,1 4 0,4 0 0,-4-4-10,-1 0 10,1-4-12,4 0 12,-4 0-13,0-4 5,-5 0-16,4 0-2,-3 0-1,-1 0 0,0-4 27,-5-4 0,5 4 0,-4 0 0,-5 4 0,0-12 0,4 4 0,-4-4 0,0 4 0,0-4 0,10 3 0,-10-3 0,0-4 26,-5 4 10,0 0 3,1 0 0,-5-4-24,0 7-5,0 1-1,4 0 0,-9 4-9,5 0 10,0 0-10,0 4 10,0 4-10,9-4 0,-9 8 0,4 0 0,1 9 0,4-5 0,0 4 0,4 0 0,1 0 0,4 4 0,5 1 0,-1 3 0,1-4 0,9 5 0,-5 3 0,5-4 0,-1 4 11,6-3 0,-1-1 0,0 0 0,1-3-11,-1-5 0,0-4 0,1 0 8,-6-4-8,1-4 0,-5 0 0,5-4-11,-5-4-94,-4-4-19,0 0-4</inkml:trace>
        </inkml:traceGroup>
        <inkml:traceGroup>
          <inkml:annotationXML>
            <emma:emma xmlns:emma="http://www.w3.org/2003/04/emma" version="1.0">
              <emma:interpretation id="{A0E7B492-7961-4923-9932-5820F47EFF74}" emma:medium="tactile" emma:mode="ink">
                <msink:context xmlns:msink="http://schemas.microsoft.com/ink/2010/main" type="inkWord" rotatedBoundingBox="13927,15116 14346,15117 14345,15388 13926,15387"/>
              </emma:interpretation>
              <emma:one-of disjunction-type="recognition" id="oneOf57">
                <emma:interpretation id="interp274" emma:lang="en-AU" emma:confidence="0">
                  <emma:literal>i.</emma:literal>
                </emma:interpretation>
                <emma:interpretation id="interp275" emma:lang="en-AU" emma:confidence="0">
                  <emma:literal>i-</emma:literal>
                </emma:interpretation>
                <emma:interpretation id="interp276" emma:lang="en-AU" emma:confidence="0">
                  <emma:literal>i</emma:literal>
                </emma:interpretation>
                <emma:interpretation id="interp277" emma:lang="en-AU" emma:confidence="0">
                  <emma:literal>ir</emma:literal>
                </emma:interpretation>
                <emma:interpretation id="interp278" emma:lang="en-AU" emma:confidence="0">
                  <emma:literal>L</emma:literal>
                </emma:interpretation>
              </emma:one-of>
            </emma:emma>
          </inkml:annotationXML>
          <inkml:trace contextRef="#ctx0" brushRef="#br0" timeOffset="199028.4674">12846 10387 1209,'0'0'108,"0"12"-87,-5 0-21,5-4 0,0-8 200,0 0 36,0 12 8,0-12 0,0 0-112,5 8-22,4 0-5,-9-8-1,5 9-65,4-5-14,-9-4-2,13 4-1,-4 0-37,5-4-7,-5-4-2,5 4 0,-5-4-190,5 0-38,8-5-8,-3-3-2</inkml:trace>
          <inkml:trace contextRef="#ctx0" brushRef="#br0" timeOffset="198850.7455">12987 10197 2178,'0'0'96,"0"0"20,0 0-92,0 0-24,0 0 0,0 0 0,0 0 105,0 0 17,0 0 3,0 0 1,0 0-60,0 0-12,0 0-2,0 0-1,0 0-42,0 0-9,0 0 0,0 0 0,0 0-93,0 0-19,0 0-3,0 0-1018</inkml:trace>
          <inkml:trace contextRef="#ctx0" brushRef="#br0" timeOffset="199173.6036">13174 10395 115,'0'0'10,"0"0"-10,0 0 0,0 0 0,0 0 455,0 0 89,0 0 17,0 0 4,0 0-341,0 0-69,0 0-14,13-4-2,1 0-92,-5-4-19,5 4-3,-5 0-1,5-5-141,-1-3-29</inkml:trace>
        </inkml:traceGroup>
        <inkml:traceGroup>
          <inkml:annotationXML>
            <emma:emma xmlns:emma="http://www.w3.org/2003/04/emma" version="1.0">
              <emma:interpretation id="{573C6DDC-C41D-4BF3-99B9-0E30E3886F5E}" emma:medium="tactile" emma:mode="ink">
                <msink:context xmlns:msink="http://schemas.microsoft.com/ink/2010/main" type="inkWord" rotatedBoundingBox="15457,14869 16928,14870 16927,15489 15456,15488"/>
              </emma:interpretation>
              <emma:one-of disjunction-type="recognition" id="oneOf58">
                <emma:interpretation id="interp279" emma:lang="en-AU" emma:confidence="0">
                  <emma:literal>this</emma:literal>
                </emma:interpretation>
                <emma:interpretation id="interp280" emma:lang="en-AU" emma:confidence="0">
                  <emma:literal>*his</emma:literal>
                </emma:interpretation>
                <emma:interpretation id="interp281" emma:lang="en-AU" emma:confidence="0">
                  <emma:literal>*This</emma:literal>
                </emma:interpretation>
                <emma:interpretation id="interp282" emma:lang="en-AU" emma:confidence="0">
                  <emma:literal>they</emma:literal>
                </emma:interpretation>
                <emma:interpretation id="interp283" emma:lang="en-AU" emma:confidence="0">
                  <emma:literal>the</emma:literal>
                </emma:interpretation>
              </emma:one-of>
            </emma:emma>
          </inkml:annotationXML>
          <inkml:trace contextRef="#ctx0" brushRef="#br0" timeOffset="199644.9399">14407 10290 1555,'-9'-4'138,"9"4"-110,0 0-28,-9 0 0,0 4 176,0-4 29,9 0 7,0 0 0,0 0-84,0 0-18,0 0-3,0 0-1,0 0-40,0 0-8,14 8-2,-1 0 0,1-4-16,4 0-3,0 0-1,5 4 0,0-8-16,0 4-4,-5 0-1,5 0 0,0 0-15,4 0 0,0-4 0,-4 0 0,0 0-23,-1 0-7,1-8-2,0 4 0,-5-4-125,5 0-26,-9-4-5,-1 4-579,1-4-116</inkml:trace>
          <inkml:trace contextRef="#ctx0" brushRef="#br0" timeOffset="199868.3283">14512 9950 2358,'0'0'52,"0"0"10,-9 4 2,9-4 3,0 0-54,0 0-13,0 0 0,0 12 0,0 0 68,5 4 10,-1 0 2,5 1 1,0 3-13,1 4-4,-1 0 0,0 5 0,9-5-51,-4 4-13,-1 5 0,5-5 0,5 0 15,-5 5 0,1-5 0,-1 0 0,-4 1-27,4-5-6,-5-4-1,1 0 0,-5-3-136,5-5-27,-5 0-6,-5-8-896</inkml:trace>
          <inkml:trace contextRef="#ctx0" brushRef="#br0" timeOffset="200275.3227">14672 9978 864,'0'0'76,"0"0"-60,0 0-16,0 0 0,0 0 280,0 0 54,0 0 10,0 0 3,9 12-176,-5 4-35,10 0-8,0 5 0,-1-1-66,1 0-13,4 4-2,-4 1-1,4 3-23,0 0-5,0 1-1,1 3 0,-6 5-9,5-5-8,-4-4 9,0 5-9,-1-5 8,1-4-8,4-4 0,-4 1 0,-5-5 0,0-8 0,0 0 0,0-4 0,-9-4-12,0 0-1,9-4-1,-4-4 0,0 0 2,-1-4 0,-4 4 0,0-4 0,0-1 12,-4-3 0,4 4 0,-5 0 10,5 4-2,0-4 0,0-5 0,5 9 0,-1-4 9,1 4 2,-5 8 0,0 0 0,4-4 12,-4 4 2,9 0 1,5 0 0,-5 4-7,5 0-2,-1 4 0,1 4 0,0 1-12,-1-1-2,6 0-1,-1 4 0,0 0-10,0 0 0,0-3 0,-4 3 8,0 0-8,-1 0 12,6-4-12,-6 0 12,1-3-61,0-1-12,-5-4-3,0 0 0,4 0-108,-3-4-21,-10 0-5,9-4-1,0-8-40,-5 3-8,1-19-1,-1 4-1</inkml:trace>
          <inkml:trace contextRef="#ctx0" brushRef="#br0" timeOffset="200421.2883">15345 10273 1497,'0'0'66,"0"0"14,0 0-64,0 0-16,-4-4 0,4 4 0,0 0 155,0 0 27,0 0 6,0 12 0,9 1-70,0-1-14,-4 0-4,4 0 0,4 4-55,1-4-11,4 5-2,-4-1-1,4 0-17,-4 4-3,9-4-1,-5 1 0,0-1-50,-4 0-11,4 0-1,0-8-1089</inkml:trace>
          <inkml:trace contextRef="#ctx0" brushRef="#br0" timeOffset="200892.3323">15418 10217 1936,'-23'0'86,"14"0"18,5 0-84,-1 0-20,-8 0 0,8 4 0,5-4 82,0 0 12,0 0 2,0 0 1,0 0-68,9 0-13,5 0-4,-1 0 0,1 0-48,4 0-11,5 0-1,0 0-1,0 0-75,4 0-14,-4 0-3,-1 0-1,1-4-42,0 4-9,4 0-2,-4-4 0,-5 0 67,5 4 12,-5-4 4,0 4 0,-8-4 197,-1 4 40,-9 0 8,0 0 2,0 0 85,0 0 18,0 0 3,0 0 1,0 0-76,-5 8-15,5-8-3,-4 8-1,-6 0-63,-3-4-12,4 4-2,0 0-1,9-8-16,-9 4-3,-1 4-1,10-8 0,0 0-32,-4 12-6,4-12-2,-5 8 0,5 5-9,5-5 8,-5-8-8,9 12 8,0 4-8,-4-4 0,8 0 0,-4 0 0,0 1 0,5-1 0,0 4 0,-1-4 0,1 4 13,-5-4 1,0 1 0,-4-1 0,9-4 6,-10 4 2,-4-12 0,5 8 0,-5-8-2,-5 12-1,1 0 0,-1-4 0,-4 0-7,0 1-2,0-1 0,-10 0 0,6-4-10,-5 0-9,4-4 9,0 0-13,1 0-95,-1-4-18,0-4-4,10 0-710,-5-5-143</inkml:trace>
        </inkml:traceGroup>
        <inkml:traceGroup>
          <inkml:annotationXML>
            <emma:emma xmlns:emma="http://www.w3.org/2003/04/emma" version="1.0">
              <emma:interpretation id="{75AB910E-9ACB-435F-B2B8-E551A01CB344}" emma:medium="tactile" emma:mode="ink">
                <msink:context xmlns:msink="http://schemas.microsoft.com/ink/2010/main" type="inkWord" rotatedBoundingBox="17993,14678 22018,14679 22017,15497 17992,15496"/>
              </emma:interpretation>
              <emma:one-of disjunction-type="recognition" id="oneOf59">
                <emma:interpretation id="interp284" emma:lang="en-AU" emma:confidence="0">
                  <emma:literal>contradicts.</emma:literal>
                </emma:interpretation>
                <emma:interpretation id="interp285" emma:lang="en-AU" emma:confidence="0">
                  <emma:literal>contradicts</emma:literal>
                </emma:interpretation>
                <emma:interpretation id="interp286" emma:lang="en-AU" emma:confidence="0">
                  <emma:literal>contra diols</emma:literal>
                </emma:interpretation>
                <emma:interpretation id="interp287" emma:lang="en-AU" emma:confidence="0">
                  <emma:literal>control diols</emma:literal>
                </emma:interpretation>
                <emma:interpretation id="interp288" emma:lang="en-AU" emma:confidence="0">
                  <emma:literal>contra drotts.</emma:literal>
                </emma:interpretation>
              </emma:one-of>
            </emma:emma>
          </inkml:annotationXML>
          <inkml:trace contextRef="#ctx0" brushRef="#br0" timeOffset="201372.9502">16957 10253 1728,'0'0'76,"0"0"16,0 0-73,-4-4-19,-6 4 0,1 0 0,0-4 240,9 4 44,0 0 8,0 0 3,-9 4-169,9-4-34,-4 8-6,-1 4-2,5 5-63,0-5-13,5 8-8,4 0 10,0 0 4,0 1 1,5-5 0,-1 4 0,1 0-23,4 1-5,0-1-1,0 0 0,5-8-41,-5 0-8,-4-4-1,4 0-1,-4-8-102,0 0-20,4 0-4,-9-8-897</inkml:trace>
          <inkml:trace contextRef="#ctx0" brushRef="#br0" timeOffset="201550.8161">17226 10338 1764,'0'0'78,"-9"8"16,4 0-75,0 0-19,1 1 0,-1 3 0,1 0 137,4 0 24,0 0 5,9 4 1,0-4-76,0 5-15,0-1-4,5 0 0,4 0-52,0 0-10,1-3-2,-1-1-8,5 0 0,4-8 0,-9 4 0,5-8 0,-5 0 53,0-4 4,0 0 1,-4 0 0,0-8-42,-5 0-8,5-1-8,-5 1 12,-5 0 24,-4-4 6,5 4 1,-1-4 0,-8 3-16,-1 1-3,-4 0-1,-5 0 0,5 0-23,-9 0 0,-9 0 0,4-1 0,5 1 9,-5 4 4,0 4 1,-4-8 0,-5 4-30,9 4-5,1 4-2,3 0 0,1 0-33,4-4-6,1 4-2,4-4 0,0 4-104,9 0-22,0 0-4,0 0-533,0 0-106</inkml:trace>
          <inkml:trace contextRef="#ctx0" brushRef="#br0" timeOffset="201873.761">17412 10342 460,'28'4'20,"-19"0"5,-9-4-25,9-4 0,5 4 0,-1 0 0,-8 0 396,8 4 73,1-4 15,0 4 4,-1 0-273,1 4-55,-5-3-10,9 3-2,1 4-85,-6-4-17,-4 0-3,0 0-1,-4 0-18,0 4-3,8 0-1,-4 5 0,0-9-20,-4 4 9,4-4-9,0 0 0,-9-8 9,0 0-9,9 4 0,-9-4 9,0 0 0,0 0 0,0 0 0,0 0 0,0-8 6,-4-8 1,-1 4 0,1-5 0,8 1-4,-8-4 0,-1 0 0,5 0 0,0-1 5,0 5 1,5-4 0,-5 4 0,0 0 6,4 3 2,5 5 0,0 0 0,-9 8-2,0 0-1,14 0 0,0 4 0,-1 0-9,1 8-2,0-3 0,4 3 0,9 4-12,-9 0 8,-4 0-8,4 0 0,10 5 0,-6-5 0,-8 0-11,4-4 11,5 4-71,0-3-6,-10-1-2,1-4 0,-5 4-165,0-8-34</inkml:trace>
          <inkml:trace contextRef="#ctx0" brushRef="#br0" timeOffset="202054.7714">17991 10290 748,'0'0'33,"-10"0"7,6-4-32,4 4-8,0 0 0,0 0 0,-9 0 404,9 0 78,0 0 16,18-5 3,-4 1-305,4 4-60,-9-8-13,5 4-3,-1-4-68,1 8-15,9-8-2,9 4-1,-5 0 16,-4 0 3,-14-4 1,9 4 0,9 0-42,-4 0-12,-14-4 0,0 4 0,10-4-34,-6 3-11,-4-3-3,0 0 0,-4 4-216,-1-4-44</inkml:trace>
          <inkml:trace contextRef="#ctx0" brushRef="#br0" timeOffset="202249.2502">18036 9905 2646,'-14'8'58,"10"-4"12,-1 4 2,5-8 3,0 13-60,0 11-15,-18-4 0,23-12 0,8 0 83,-4 4 13,-4 5 4,4 3 0,5 0-57,4 0-11,5 9-3,-10-1 0,-8-4-29,13 9 0,19 3 0,-10 0 0,-4-3 20,-5-1-1,5-4-1,-1 1 0,-3-1-182,-1-4-36,-5-3-7</inkml:trace>
          <inkml:trace contextRef="#ctx0" brushRef="#br0" timeOffset="202779.8507">18428 10366 1868,'0'0'83,"0"0"17,0 0-80,4 13-20,-4-1 0,5 4 0,4 0 64,-5-4 8,6 4 3,-6 1 0,1-1-47,4-4-8,0 0-3,-5 0 0,-4-12-17,0 0 0,9 8 0,-9-8 0,0 0 56,0 0 16,0 0 4,0 0 1,0 0-5,5-8 0,-5-4-1,0 0 0,5 0-21,-5-4-4,0 4-1,0-5 0,4 5-18,-4-4-4,0 4-1,5 0 0,-1-4-36,1 3-7,-1 1-2,1 4 0,-1-4 23,6 4 0,8 0 0,-5-4 0,-3 4 0,-1-1 0,9 1 0,0 0 0,0 4-56,-9 0-6,-9 4-2,10-8 0,12 4 83,-13 4 16,-9 0 3,0 0 1,9-4-11,-9 4-3,0 0 0,0 0 0,0 0 31,0 0 7,0 0 1,0 0 0,-4 0-20,4 0-3,0 0-1,0 0 0,-14 8-26,5 0-6,0 0 0,5 0-8,4 5 0,0-1 0,-5 0-10,5 4 10,9-4-30,-4 8 2,-5-3 0,4-5 0,10 4 12,-5-4 4,-5 0 0,1-4 0,-5-8-42,14 12-8,-1-8-2,-13-4 0,-9 5 52,9-5 12,0 0 0,0 0 0,0 0 0,5-9 0,-1-3 0,5 4 0,5-4 0,-9 0 0,-5-4 0,0 8 0,13-5 48,-8 1 13,-5 4 3,0 8 0,0-8 3,0 8 1,0 0 0,0 0 0,0 0-58,0 0-10,14 8 0,-1 0 0,-8 0-12,8 5 12,6-5-10,3 4 10,-3 0-209,-1-4-36</inkml:trace>
          <inkml:trace contextRef="#ctx0" brushRef="#br0" timeOffset="203505.0933">19252 10415 1440,'0'0'128,"0"-8"-103,0-4-25,0 4 0,0 8 216,0 0 37,-5-8 8,5 8 2,0 0-101,0 0-20,0 0-4,-9-8-1,0-1-58,4 1-12,5 8-3,-9 0 0,0-4-42,9 4-9,-13 0-1,3 0-1,1 0-11,9 0 0,-9 8 0,5 0 0,-1 5-20,5-13-7,0 0-1,0 0 0,0 12-5,5 4-2,4-4 0,0 0 0,-9-12 4,4 8 1,6 4 0,-1-3 0,-9-9 5,0 0 1,9-4 0,4-1 0,-8-3 1,4 0 1,-9 8 0,5-12 0,-1-4 22,-4 0 0,0 0 0,0 7 0,0 9 0,0-20 16,-4-8-2,-1-4-1,0 3-13,1 1-18,-1 8 4,-4-1 1,5 1 25,-5 0 4,0-8 2,-1 3 0,1-3 0,0 0 0,0-1 0,0 5 0,-5 4 22,5-4 4,0 3 0,-5 1 1,10 4-5,-5 4 0,0 0-1,4 4 0,1 3-4,4 5-1,0 0 0,0 0 0,0 0-10,13 21-1,-4-1-1,5 8 0,4 1-22,0-1 0,1 4 0,3 5 8,1-1-8,0-3 0,4 3 0,1-8 0,-6 5 0,1-5 0,4 0 0,1-3 0,-5-1-38,-1-8-9,-4 0-1,5 0-1,-5-7-12,-4-1-3,0 0 0,-1-4 0,1-8-169,-14 4-35,0 0-6,9-4-414,0-8-82</inkml:trace>
          <inkml:trace contextRef="#ctx0" brushRef="#br0" timeOffset="203804.9563">19484 10148 2419,'0'0'53,"0"0"11,0 0 3,0 0 1,0 0-55,9 0-13,0 4 0,0 0 0,5-4 54,0 4 8,-1 0 2,5-4 0,5 4-103,0-4-20,0 4-4,4 0-1,-4-8-121,0 4-25,-1 0-5,-3-4-644</inkml:trace>
          <inkml:trace contextRef="#ctx0" brushRef="#br0" timeOffset="203638.4351">19552 10205 1497,'-13'8'66,"13"-8"14,0 0-64,0 0-16,0 0 0,0 0 0,0 0 157,0 0 28,0 0 6,0 0 1,0 0-46,4 8-9,1 0-1,4 0-1,0 0-79,5 4-16,-5 0-4,4 5 0,1-5-27,4 8-9,-4-8 0,4 4 0,-4 0-30,-5-3-13,0-5-2,0 0-760,-4-4-152</inkml:trace>
          <inkml:trace contextRef="#ctx0" brushRef="#br0" timeOffset="204035.3629">19967 10136 921,'0'0'82,"0"0"-66,0 12-16,0-12 0,0 0 336,0 0 64,0 0 13,-5 8 3,-4-4-189,4 0-38,-4 0-7,5-4-2,-5 4-89,-1 0-19,6 8-3,-5-3-1,0 3-40,4-4-9,1 4-2,-1-4 0,5 8-17,0 0 0,0 1 0,5 3 0,4-4 0,-5 0 0,5 4 0,5-3 0,0-1 0,-1-4 0,1 0 0,0 0 0,4-4-12,-5-8 0,1-4 0,4 0 0,-4-4-38,4 0-7,-9 0-2,5 0 0,0-8 47,-5-1 12,4 1 0,-3 0 0,3-8-272,-8 4-53</inkml:trace>
          <inkml:trace contextRef="#ctx0" brushRef="#br0" timeOffset="204223.536">20071 10107 2188,'0'0'48,"0"0"11,0 0 1,0 0 1,0 0-49,0 9-12,5 3 0,-5-4 0,9 0 105,5 8 19,-14-16 3,9 4 1,4 0 0,1-4 0,-14 0 0,14 0 0,4 0-80,0 0-16,0 0-4,-4-4 0,4-4 0,0 8 0,-4-8 0,0 4 0,-5-4-28,4 0 0,-3 0 0,-1 0 0,0-5-41,-5 1-11,5-4-3,-4 4-892,-1-4-178</inkml:trace>
          <inkml:trace contextRef="#ctx0" brushRef="#br0" timeOffset="204479.4165">20126 9759 1785,'0'0'159,"-9"4"-127,9-4-32,-9 5 0,9-5 198,0 0 34,-5 8 6,5-8 2,0 0-90,-4 8-18,4 0-3,0 4-1,0-4-62,9 4-13,-5 0-2,5 0-1,-4 5-17,4 3-3,5 0-1,-5 4 0,0 5-13,-5 3-4,1-4 0,9 9 0,-1-5-31,5 1-6,1-1-2,-1 4 0,0-3 35,0-1 6,-4 1 2,4-1 0,0-8-77,1 5-15,-10-5-4,4 4 0,6-8-54,-6 1-11,1-5-3,-5-4-684,5-4-138</inkml:trace>
          <inkml:trace contextRef="#ctx0" brushRef="#br0" timeOffset="204839.2358">20663 10213 1209,'0'0'53,"0"0"12,0 0-52,-9 0-13,0-4 0,4 0 0,5 4 399,-9-4 77,0 0 15,0-1 3,0 1-336,-5 0-67,1 0-14,3 4-2,1 0-43,-4 0-9,8 0-2,-4 4 0,0 0-21,9-4 0,-5 4 0,5-4 8,0 0-20,0 0-3,0 13-1,0-1 0,5 0 0,4-4 0,0 0 0,0 4 0,0-4 1,5 0 0,-5-4 0,0 5 0,5-1 0,0 0 0,-1 0 0,1 0 0,-5-4 15,0 0 0,0-4-10,-9 0 10,9 8 0,-9-8 0,5 8 0,-5-8 0,4 8 17,1 4 2,-5-3 0,0 3 0,-9-4-31,4 4-5,1-4-2,4-8 0,-9 8-54,0 0-11,9-8-3,-5 0-782,5 0-157</inkml:trace>
          <inkml:trace contextRef="#ctx0" brushRef="#br0" timeOffset="204981.978">20904 10423 806,'23'12'36,"-23"-12"7,0 0-35,0 0-8,0 0 0,0 0 0,0 0 412,5 4 80,-5-4 16,0 0 3,0 0-530,0 0-105</inkml:trace>
        </inkml:traceGroup>
      </inkml:traceGroup>
    </inkml:traceGroup>
    <inkml:traceGroup>
      <inkml:annotationXML>
        <emma:emma xmlns:emma="http://www.w3.org/2003/04/emma" version="1.0">
          <emma:interpretation id="{C6736652-9A32-400E-ABC3-0DE87512CDFF}" emma:medium="tactile" emma:mode="ink">
            <msink:context xmlns:msink="http://schemas.microsoft.com/ink/2010/main" type="paragraph" rotatedBoundingBox="3964,16534 10794,16896 10741,17896 3911,175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36B85D-5BAC-49B5-8C36-E0C849AF5A95}" emma:medium="tactile" emma:mode="ink">
              <msink:context xmlns:msink="http://schemas.microsoft.com/ink/2010/main" type="inkBullet" rotatedBoundingBox="3964,16534 4840,16581 4804,17268 3928,17222"/>
            </emma:interpretation>
            <emma:one-of disjunction-type="recognition" id="oneOf60">
              <emma:interpretation id="interp289" emma:lang="en-AU" emma:confidence="0">
                <emma:literal>↳</emma:literal>
              </emma:interpretation>
            </emma:one-of>
          </emma:emma>
        </inkml:annotationXML>
        <inkml:trace contextRef="#ctx0" brushRef="#br0" timeOffset="206465.5575">3071 11625 1094,'0'0'97,"-9"16"-77,4-4-20,-4-3 0,0-5 170,0 4 30,-5-8 7,1 4 1,-1-4-39,0 8-7,5-4-2,0 4 0,0-4-109,0 0-23,0 4-4,0 0 0,0 0-6,-1 0-1,1 5 0,0-1 0,5 4-17,-1 0 0,5 0 0,-4-4 0,4 5 0,-5-5 0,5 0 0,5 4 0,4-4 0,0 0 0,-5 5-10,10-5 10,0 4 0,-1 0 0,1 0 0,4-4 0,-4-4 0,4 5 0,-4-5-9,4 4 9,5-4 0,-5 0 0,0 0 0,0 0 0,1 0 28,-6 0 0,5 0 0,1 1 0,-6-1-19,1 4-9,0-4 8,-1 0-8,-8 4 0,4 0 0,5 0 0,-5 1 0,0-1 12,-5 0 9,-4 0 3,0 0 0,0 0-24,0 0 9,-4-3-9,-1 3 0,-4-4-15,0 0-9,0 0-3,0 0 0,0-4 18,0 0 9,0 0-10,-1-4 10,10 0-104,0 0-16,-9-4-2,9 4-584,0 0-117</inkml:trace>
        <inkml:trace contextRef="#ctx0" brushRef="#br0" timeOffset="206654.3193">3308 12095 633,'0'0'56,"0"0"-44,0 0-12,0 0 0,0 0 194,0 0 37,0 0 7,13 0 2,-4 4-56,-9-4-10,10 4-2,-6 8-1,5 0-76,0 0-15,0 0-4,1 0 0,-1 9-53,0-5-11,9 4-3,0-4 0,0 4 25,5-3 5,0-1 1,4-4 0,-9 0-13,5-4-3,-5-8 0,5 8 0,5-8-24,-10 0 0,-5-4 0,1 0-11,0 4 11,-5-8 0,-5-4 10,1 4-10,4-4 0,-9 0 0,0-1 0,-5 1 0,-4 0 57,0-4 6,0 0 1,0 0 0,-5 3-56,-4 1-8,5 4-8,-6 0 8,1-4 0,0 4 0,-5-4 0,9 4 0,1 4 0,-1 4-13,0 4 2,5 0 1,5 8-122,-5 0-25,9 0-5,-5 4-934</inkml:trace>
      </inkml:traceGroup>
      <inkml:traceGroup>
        <inkml:annotationXML>
          <emma:emma xmlns:emma="http://www.w3.org/2003/04/emma" version="1.0">
            <emma:interpretation id="{0617555C-2B3A-4DD4-85B5-5B39ABD74345}" emma:medium="tactile" emma:mode="ink">
              <msink:context xmlns:msink="http://schemas.microsoft.com/ink/2010/main" type="line" rotatedBoundingBox="5898,16685 10792,16944 10741,17896 5847,17637"/>
            </emma:interpretation>
          </emma:emma>
        </inkml:annotationXML>
        <inkml:traceGroup>
          <inkml:annotationXML>
            <emma:emma xmlns:emma="http://www.w3.org/2003/04/emma" version="1.0">
              <emma:interpretation id="{6E388356-0A50-4F0E-B48C-3608AFFAE0A8}" emma:medium="tactile" emma:mode="ink">
                <msink:context xmlns:msink="http://schemas.microsoft.com/ink/2010/main" type="inkWord" rotatedBoundingBox="5898,16685 8640,16830 8590,17782 5847,17637"/>
              </emma:interpretation>
              <emma:one-of disjunction-type="recognition" id="oneOf61">
                <emma:interpretation id="interp290" emma:lang="en-AU" emma:confidence="0">
                  <emma:literal>rent</emma:literal>
                </emma:interpretation>
                <emma:interpretation id="interp291" emma:lang="en-AU" emma:confidence="0">
                  <emma:literal>peat</emma:literal>
                </emma:interpretation>
                <emma:interpretation id="interp292" emma:lang="en-AU" emma:confidence="0">
                  <emma:literal>peanut</emma:literal>
                </emma:interpretation>
                <emma:interpretation id="interp293" emma:lang="en-AU" emma:confidence="0">
                  <emma:literal>plait</emma:literal>
                </emma:interpretation>
                <emma:interpretation id="interp294" emma:lang="en-AU" emma:confidence="0">
                  <emma:literal>peart</emma:literal>
                </emma:interpretation>
              </emma:one-of>
            </emma:emma>
          </inkml:annotationXML>
          <inkml:trace contextRef="#ctx0" brushRef="#br0" timeOffset="207285.1238">4824 12147 1612,'0'0'72,"0"0"14,0 0-69,-5 0-17,-4-4 0,0 4 0,9 0 183,0 0 33,-9 0 6,9 0 2,0 0-128,0 8-26,0 4-5,4 0-1,1 9 0,9-1 0,-1 4 0,6 9 0,3-5-76,1 8-16,4 1-4,1 3 0,-6 1 32,10-1 0,-9-3 0,4 3 0,-4-8 0,-5 1 0,1-9 0,-6 0 0,1-3-24,-5-5 2,-4-8 0,-5-8 0,0 0-5,0 0-1,0 0 0,0 0 0,-10-12 3,1-4 0,0-5 0,-4 1 0,-1 0 13,-4-4 4,4-1 0,-4-3 0,0 4 8,-1-5 0,1-3 0,5 4 0,-1-1 8,5 1 3,0 0 1,0 3 0,13 1 12,-4 0 4,5 8 0,-1-1 0,1 5 12,4 0 2,0 0 1,0 8 0,5-4-2,-5 8 0,5 0 0,-1 0 0,1 4-17,0 4-3,-5 0-1,0 0 0,0 0-8,5 0-3,-10 5 0,1-1 0,4 0-9,-5 0 10,-4-4-10,0 4 10,-4 0-10,4 0 0,-9 1 9,0-5-9,-1 4 0,1-4-13,-4 0 1,-1 0 1,0 0-36,1-4-7,-6-4-2,6 0 0,-5 0-115,4-4-23,5 0-5,0-4-847</inkml:trace>
          <inkml:trace contextRef="#ctx0" brushRef="#br0" timeOffset="207534.2858">5265 12248 1036,'0'0'92,"0"0"-73,0 0-19,14 4 0,-5 0 212,0 0 40,5 1 7,0-1 1,-1 0-86,1-4-18,4 8-3,0-8-1,1 4-42,8-4-9,0 0-1,-4 0-1,4 0-79,-4 0-20,0 0 0,4 0 0,-4-4 41,4 4 5,-4-4 1,0 4 0,-1-4-36,1 4-11,-5 0 0,1-4 0,-6 0-21,1 4-11,0-5-3,-5 1 0,-9 4-242,9 0-49</inkml:trace>
          <inkml:trace contextRef="#ctx0" brushRef="#br0" timeOffset="207764.1153">5520 12026 518,'0'0'46,"0"0"-37,-13 4-9,4 0 0,9-4 373,-9 4 73,-1 0 14,1 4 4,5-4-269,4-4-54,-5 12-10,1 0-3,4 5-28,4-1-5,1 4-2,4 0 0,0 9-63,5-1-13,-1 4-2,1 1-1,0-5-14,4 8 8,0-3-8,5-1 0,-5-8-10,0 1-8,5-5-2,0 0 0,-5-8-222,0-4-45</inkml:trace>
          <inkml:trace contextRef="#ctx0" brushRef="#br0" timeOffset="208411.6178">6190 12184 2649,'0'0'58,"0"0"12,-5-9 2,-4 5 4,4 0-61,-4 0-15,-4-4 0,4 4 0,-1-4 98,6 4 17,-10 0 3,5 4 1,0 0-75,0 0-16,0 0-2,0 8-1,4-4-12,-4 4-2,5 0-1,-1 0 0,0 5-10,1 3 0,8-4-12,-4 4 12,5 0-24,0 5 4,4-9 0,0 4 0,0-4-10,0 4-2,5-4 0,-5-4 0,0 0-4,0-3-2,0-1 0,5 0 0,-14-4-16,9-4-3,0 0-1,-5-5 0,1-3 46,-5-4 12,9 0 0,0 0 0,-9-4 0,5-1 0,-1 1 0,1 0 0,-5 4 0,4-1 0,-4 5 0,0 0 0,5 0 39,-5 0 9,0 4 3,0 8 0,0 0 21,0 0 4,0 0 0,0 0 1,0 0-61,0 0-16,0 0 0,0 0 0,5 8 54,-1 4 8,1 0 2,4 4 0,0 5-64,0-1 0,0 0-14,5 8 2,-5 1 12,4 3 0,6 0 0,-6 5 0,6-1 0,-1 9 0,0-1 0,0 1-8,5-1 8,-5 1 0,5-13 0,0 1 0,-5-5 0,-4-4-8,4-4 8,0-3 0,-9-9 0,5 0 0,-1-4 0,-3-4-8,-1-4 8,0-4-13,0 0 5,-5-4 8,5-1-16,1-3 5,-6-4 1,1-4 0,4-1-93,-5 1-18,1 0-4,-1 0-1179</inkml:trace>
          <inkml:trace contextRef="#ctx0" brushRef="#br0" timeOffset="209027.0725">6891 12147 1670,'0'0'148,"0"0"-118,-5 4-30,5 4 0,-9 0 121,9 0 19,0-8 3,5 9 1,-1-1-14,1 4-2,-1 0-1,5-4 0,10 0-50,-1 0-9,5 0-3,-1 0 0,10 1-32,0-5-6,0 4-2,4-4 0,1 0-8,-5-4-1,0 4-1,-1-4 0,-3 0-15,-1-4 0,0 4 0,-4-4 0,-5 4 0,5-4 0,-5 0-11,1 4 11,-6-4-86,1 4-10,-10 0-1,-4 0-1,0 0-178,0 0-35</inkml:trace>
          <inkml:trace contextRef="#ctx0" brushRef="#br0" timeOffset="209230.5538">7109 12414 1094,'-9'8'97,"0"0"-77,0-4-20,4 5 0,5-9 198,-9 4 36,5 4 7,4-8 2,4 12-113,5-4-22,-9-8-5,14 8-1,0 4-33,4-4-6,0 0-2,9-4 0,-4 0-7,0 1-2,0-5 0,4 4 0,-4-4-17,0 0-4,-1 0-1,1-4 0,0 4-20,0 0-10,-5 0 10,0 0-10,-4-5-20,4 1-9,-4 0-3,-1-4 0,1 4-192,0 0-38</inkml:trace>
          <inkml:trace contextRef="#ctx0" brushRef="#br0" timeOffset="209494.3068">7123 11888 1670,'-9'0'148,"9"0"-118,-5 4-30,5-4 0,0 0 164,0 0 26,0 0 6,0 0 0,0 0-48,0 20-9,0 1-3,5-1 0,-1 0-64,1 4-12,4 5-4,0 3 0,5 0-24,-1 1-6,1 7-1,0 1 0,-1-1-25,-3-7-17,3 3 2,-4 5 1,0-1 30,5-4 7,-5 5 1,0-1 0,0 1-24,1 3 0,-1-3 0,0-5 0,-5-7-95,1-1-20,-5-4-4,4-4-755,1 1-151</inkml:trace>
        </inkml:traceGroup>
        <inkml:traceGroup>
          <inkml:annotationXML>
            <emma:emma xmlns:emma="http://www.w3.org/2003/04/emma" version="1.0">
              <emma:interpretation id="{801CB8BC-024E-4171-97FE-C739C4520EAC}" emma:medium="tactile" emma:mode="ink">
                <msink:context xmlns:msink="http://schemas.microsoft.com/ink/2010/main" type="inkWord" rotatedBoundingBox="9128,17078 10780,17166 10758,17570 9106,17482"/>
              </emma:interpretation>
              <emma:one-of disjunction-type="recognition" id="oneOf62">
                <emma:interpretation id="interp295" emma:lang="en-AU" emma:confidence="0">
                  <emma:literal>cool</emma:literal>
                </emma:interpretation>
                <emma:interpretation id="interp296" emma:lang="en-AU" emma:confidence="0">
                  <emma:literal>(001</emma:literal>
                </emma:interpretation>
                <emma:interpretation id="interp297" emma:lang="en-AU" emma:confidence="0">
                  <emma:literal>Cool</emma:literal>
                </emma:interpretation>
                <emma:interpretation id="interp298" emma:lang="en-AU" emma:confidence="0">
                  <emma:literal>soon</emma:literal>
                </emma:interpretation>
                <emma:interpretation id="interp299" emma:lang="en-AU" emma:confidence="0">
                  <emma:literal>coon</emma:literal>
                </emma:interpretation>
              </emma:one-of>
            </emma:emma>
          </inkml:annotationXML>
          <inkml:trace contextRef="#ctx0" brushRef="#br0" timeOffset="209883.3623">8065 12180 2260,'0'0'100,"0"4"21,0-4-97,-4 8-24,-1 0 0,1 0 0,-1 0 109,5-8 17,-4 8 3,-1 4 1,5 0-48,0 5-10,0-1-1,5 4-1,4 4-46,-5-4-10,10 5-2,-5-1 0,5 0-12,-5 1 0,9-5 0,-4 4 0,4-4-9,0 1-5,0-9-1,1 0 0,-6 0-130,5-8-27,-4 0-4,0 0-966</inkml:trace>
          <inkml:trace contextRef="#ctx0" brushRef="#br0" timeOffset="210192.1597">8325 12265 1094,'0'0'97,"0"0"-77,0 0-20,0 0 0,0 0 225,0 0 42,-5 8 8,5-8 1,-4 12-114,4 0-23,0 0-5,0 0-1,0 4-37,0 1-8,9-1-2,5 4 0,4-4-72,0 4-14,5 1 0,0-1 0,-1-4 0,6-4 8,-10-4 0,9 0 1,-9-4 5,1 0 1,-1-4 0,-5 0 0,1-8 0,0 0 0,-5 0 0,0-4 0,-4 0 2,-1-4 1,-4 0 0,0 3 0,0-3 1,-4-4 0,-1 0 0,-4 4 0,0-5-7,-5 5 0,5 4-1,-5 0 0,-4 4-11,0 0 10,-5 4-10,0-4 10,1 3-10,3 1-12,-3 4 2,-1 0 1,9 4-39,1 1-8,-6-1-2,6 4 0,8-4-58,5 8-11,0-12-2,0 0-1,0 0-155,9 8-31</inkml:trace>
          <inkml:trace contextRef="#ctx0" brushRef="#br0" timeOffset="210560.6531">8798 12200 288,'0'0'25,"0"0"-25,0 0 0,0 0 0,0 0 437,0 0 83,-4 4 16,-1 4 3,1 4-304,-1-4-61,1 4-12,-5 0-2,9 1-84,-5-1-17,0 0-3,10 4-1,-5-4-32,5 4-7,-5 1 0,9 3-1,0-8-15,0 4 0,5 0 0,-1 0 0,5-3 0,1-1 0,-1-4 0,9 0 0,-9 0 0,5-4 0,0 4 0,-9-4 0,-1-4 0,-4-4 9,0 0-9,5-4 8,0 0-8,-1 0 0,-4 4 9,1-8-9,-6 0 11,1-5-3,-1 5 0,-4-4 0,-4 4 8,-1-4 2,5-1 0,-9 5 0,0 0-3,0 4-1,0 0 0,0 0 0,-5 0-6,0 0 0,-4 4-8,0 0 12,-5 0-12,0 4 0,1 0 0,3 4-10,1-4-9,0 4-1,0-4-1,4 4 0,5-4-25,0 4-5,9-4-1,-5 4 0,5-4-39,0 0-8,0 0-1,0 0-1,0 0-42,9 8-8,5-4-1,0-4-856</inkml:trace>
          <inkml:trace contextRef="#ctx0" brushRef="#br0" timeOffset="210800.5503">9354 12228 1497,'0'0'133,"0"0"-106,0 0-27,0 0 0,0 0 261,0 0 47,0 0 10,0 0 2,0 0-172,0 0-35,0 0-6,0 0-2,0 0-37,0 0-7,4 12-1,6 4-1,-6 1-25,10 3-5,-5 0-1,9 8 0,-4 1-15,8-1-3,-3 4-1,3 1 0,1 3-9,5-7 0,-1-1 0,-4 0 0,4-8-119,-4-3-19,-5-1-4,-4-4-1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33:47.06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D2EFD6-F100-449B-BA64-8AF7EE57DDA9}" emma:medium="tactile" emma:mode="ink">
          <msink:context xmlns:msink="http://schemas.microsoft.com/ink/2010/main" type="writingRegion" rotatedBoundingBox="2864,12567 6016,12785 5945,13813 2793,13595"/>
        </emma:interpretation>
      </emma:emma>
    </inkml:annotationXML>
    <inkml:traceGroup>
      <inkml:annotationXML>
        <emma:emma xmlns:emma="http://www.w3.org/2003/04/emma" version="1.0">
          <emma:interpretation id="{56547B1A-613F-4FA4-A56D-1E5649ACECE9}" emma:medium="tactile" emma:mode="ink">
            <msink:context xmlns:msink="http://schemas.microsoft.com/ink/2010/main" type="paragraph" rotatedBoundingBox="2864,12567 6016,12785 5945,13813 2793,13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30DAE7-C8A7-46DD-97AF-212ED00C298C}" emma:medium="tactile" emma:mode="ink">
              <msink:context xmlns:msink="http://schemas.microsoft.com/ink/2010/main" type="line" rotatedBoundingBox="2864,12567 6016,12785 5945,13813 2793,13595"/>
            </emma:interpretation>
          </emma:emma>
        </inkml:annotationXML>
        <inkml:traceGroup>
          <inkml:annotationXML>
            <emma:emma xmlns:emma="http://www.w3.org/2003/04/emma" version="1.0">
              <emma:interpretation id="{F959025E-6AC9-4E70-BEA2-36A9D6C13231}" emma:medium="tactile" emma:mode="ink">
                <msink:context xmlns:msink="http://schemas.microsoft.com/ink/2010/main" type="inkWord" rotatedBoundingBox="2864,12567 6016,12785 5945,13813 2793,13595"/>
              </emma:interpretation>
              <emma:one-of disjunction-type="recognition" id="oneOf0">
                <emma:interpretation id="interp0" emma:lang="en-AU" emma:confidence="0">
                  <emma:literal>Letp=z,</emma:literal>
                </emma:interpretation>
                <emma:interpretation id="interp1" emma:lang="en-AU" emma:confidence="0">
                  <emma:literal>Let put,</emma:literal>
                </emma:interpretation>
                <emma:interpretation id="interp2" emma:lang="en-AU" emma:confidence="0">
                  <emma:literal>Let pot,</emma:literal>
                </emma:interpretation>
                <emma:interpretation id="interp3" emma:lang="en-AU" emma:confidence="0">
                  <emma:literal>Letp=2,</emma:literal>
                </emma:interpretation>
                <emma:interpretation id="interp4" emma:lang="en-AU" emma:confidence="0">
                  <emma:literal>let put,</emma:literal>
                </emma:interpretation>
              </emma:one-of>
            </emma:emma>
          </inkml:annotationXML>
          <inkml:trace contextRef="#ctx0" brushRef="#br0">1792 7983 1094,'0'-20'97,"-5"11"-77,1-3-20,-1 0 0,5-4 207,-5 4 37,1 4 8,4-4 2,0 4-83,0-5-17,0 9-3,-5 0-1,5 4-43,0 0-9,0 0-2,0 0 0,0 0-40,5 8-9,-1 9-2,1 3 0,4 4-22,-4 0-5,4 5-1,-5 3 0,10 0-17,-5 1 0,0-5 8,0 5-8,5-1-11,-5 4-5,5-7-2,-5 3 0,0-4-26,0 1-4,0-1-2,0-4 0,0-3-11,-4-5-3,-1 0 0,6-4 0,-10 0 4,0-12 1,0 0 0,0 0 0,0 0 25,0 0 5,0 0 1,0 0 0,0 0 28,0 0 0,0 0 13,0 0-4,13 0 14,-4 0 2,5-4 1,0 4 0,4-4-2,0 4 0,5 0 0,-5-4 0,0 4 2,5-4 0,0 4 0,-1 0 0,-3 0-15,-1 0-3,0 0-8,0 0 12,-4 4-12,4-4-8,-9 0 8,5 0-13,-5 4-148,5-4-30,-14 0-5</inkml:trace>
          <inkml:trace contextRef="#ctx0" brushRef="#br0" timeOffset="448.6799">2302 8270 1850,'0'0'82,"0"0"17,0 0-79,0 0-20,0 0 0,9 0 0,0 0 130,13-8 22,-3-4 5,-6 8 1,-4 0-75,1-4-15,-1 4-4,0-4 0,4-5 0,-3 9 0,-1-4 0,0 0 0,-5 0-51,1 0-13,-5 8 0,4-12 0,-4 12 0,5-8 0,-5 8 0,0 0 0,0-8 0,0 8 0,-9-8 0,4 4 0,-4 0 0,0-1 0,0 1 0,4 4 0,-4 0 0,0 4 0,0-4 0,0 5 0,9-5 0,-9 4 0,0 4 0,9-8 0,-5 8-48,1 0-13,4 4-3,0 0 0,0 0 103,4 0 20,1 9 4,-1-5 1,5 4-52,1 0-12,3 1 0,1-1 0,0 0 0,13 12 0,0-11 0,-13-13 0,0 0 0,-1-4 0,1 0 0,4-4 0,5 4 0,0-8-18,-10-4 4,5 0 1,-8 0-133,8-5-26,0 1-6</inkml:trace>
          <inkml:trace contextRef="#ctx0" brushRef="#br0" timeOffset="762.2455">2652 7708 2419,'-9'16'53,"4"-8"11,-4 0 3,9-8 1,5 8-55,-1 8-13,1 0 0,4 9 0,0-1 105,5 8 19,0 5 3,4-1 1,0 9-60,5-5-12,-1 1-3,1-1 0,0 5-33,0-5-8,4 1 0,0-5-1,-4-4-11,0 1-16,4-9 4,5 4 1,-9-7-193,0-1-38,-1-4-8</inkml:trace>
          <inkml:trace contextRef="#ctx0" brushRef="#br0" timeOffset="546.7879">2620 8133 2034,'0'0'90,"0"0"18,0 0-86,0 0-22,0 0 0,0 0 0,0 0 128,9 8 22,10-8 4,-6 4 1,5 0-60,-4 0-12,4-4-3,0-4 0,5 0-12,0 4-4,-5-4 0,-4 4 0,-5-4-51,9 0-13,5 4 0,-5-4 0,5-1-63,-9 1-15,-5 4-3,9-4-791,0 0-159</inkml:trace>
          <inkml:trace contextRef="#ctx0" brushRef="#br0" timeOffset="1193.1763">3249 8222 1094,'0'0'48,"-5"12"11,10 0-47,-5 4-12,4-4 0,1 4 0,-5 5 255,9-1 49,0 0 9,4 8 3,-3 1-200,3 3-39,1 9-8,0-1-1,-5 1-39,4-5-7,6 0-2,-10-3 0,-9-1-8,9-8-3,4-3 0,-3-5 0,-10 0-9,4-8 0,1-4 0,4 0 8,0 0 8,-9-4 2,-14-8 0,10-4 0,8-4-29,-4 0-5,-18-9-2,0 1 0,4-4 18,0-1 0,1-7 0,-5 0 9,-1-1 27,-3 5 4,8-1 2,5 1 0,0 0-5,4 3-1,1 1 0,-1 0 0,5 3-1,0 5-1,5 0 0,-5 4 0,4 4-13,5-1-2,5 1-1,4 4 0,5 0-2,-5 4 0,-4 0 0,-5 4 0,0 0-16,9 4 0,0-4 0,-8 4-9,-10-4 43,0 0 9,13 12 1,-8-4 1,-14 0-28,0 5-5,13-1-2,5-4 0,0 0-10,-9-8 12,-4 12-12,4 0 12,9 0-12,-9-12-11,-14 4 3,1 4 0,13-8-31,-14 5-5,0-1-2,-4 0 0,0-4-94,0-4-20,8-5-3,1 1-667,0-4-134</inkml:trace>
          <inkml:trace contextRef="#ctx0" brushRef="#br0" timeOffset="1358.9694">3490 8064 1728,'0'0'76,"0"0"16,9 4-73,5 0-19,-14-4 0,13 4 0,1-4 176,4 4 31,0-4 6,5 0 2,0 0-88,-9 0-18,-5 0-3,4 0-1,10 0-84,-9 0-21,-10 0 0,5 0 0,0 0-29,1 0-11,-1 0-1,-9 0-1197</inkml:trace>
          <inkml:trace contextRef="#ctx0" brushRef="#br0" timeOffset="1529.178">3622 8303 864,'0'0'76,"0"0"-60,0 0-16,0 0 0,0 0 364,14 0 69,-1 4 15,5-8 2,5-1-258,-5 1-52,-4 0-11,4 0-1,5 0-71,-5-4-13,-4 0-4,0 4 0,4-8-40,-5 4-16,-4 0 1,1 0 0,-6 0-227,1-1-46</inkml:trace>
          <inkml:trace contextRef="#ctx0" brushRef="#br0" timeOffset="1907.2998">3895 7971 345,'-23'0'31,"19"0"-31,4 0 0,0 0 0,0 0 464,9-4 88,-5-4 16,10-1 4,0 5-352,-1-4-72,-4 0-13,5 4-3,13 0-55,-8 0-10,-6 0-3,1 4 0,4 4 0,5 0 0,0-4 0,-10 8 0,-13 0-51,9 4-13,14 5 0,-5-1 0,-13 4 21,0 0 2,8 1 0,-4 3 0,-4 0-37,-1 4-7,-8-3-2,8-1 0,6 0-33,-10 1-6,-14-1-2,5-4 0,13-4 0,-4 0 0,-9 1 0,-4-1 0,-1-4 49,5-4 15,9-8 0,-14 8-10,-9-4 10,5 4 0,18-8 10,0 0-10,-9 4 56,9-4 4,0 0 2,0 0 0,0 0-32,0 0-6,0 0-2,14 0 0,8 0-3,-3-4-1,-10 0 0,4 0 0,10 4-2,0 0 0,4-4 0,-9 0 0,-4 4-16,9 0 10,4 0-10,-4-4 8,-5 4-26,0 0-6,5 0 0,0 0-1,0-4-180,-10 4-36,6-4-7</inkml:trace>
          <inkml:trace contextRef="#ctx0" brushRef="#br0" timeOffset="2061.8193">4646 8307 1382,'0'0'123,"5"8"-99,-5 4-24,0-12 0,4 8 264,1 4 48,4 0 10,-4 0 2,4 0-139,0 5-27,0-5-6,5 8 0,-1 4-64,1 1-13,-5-1-3,5 8 0,4 1-32,-5 3-8,1 0 0,0 1-1,-5-5-31,0-3 0,5 3 0,-10-12-1028,1 0-200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09:03.250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  <inkml:context xml:id="ctx1">
      <inkml:inkSource xml:id="inkSrc2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69.51501" units="1/cm"/>
          <inkml:channelProperty channel="Y" name="resolution" value="415.70438" units="1/cm"/>
        </inkml:channelProperties>
      </inkml:inkSource>
      <inkml:timestamp xml:id="ts1" timeString="2022-02-06T06:10:18.966"/>
    </inkml:context>
  </inkml:definitions>
  <inkml:traceGroup>
    <inkml:annotationXML>
      <emma:emma xmlns:emma="http://www.w3.org/2003/04/emma" version="1.0">
        <emma:interpretation id="{C4068ADE-0E41-4418-A135-71D09C69AC78}" emma:medium="tactile" emma:mode="ink">
          <msink:context xmlns:msink="http://schemas.microsoft.com/ink/2010/main" type="writingRegion" rotatedBoundingBox="849,5729 18462,5020 18822,13981 1209,14690"/>
        </emma:interpretation>
      </emma:emma>
    </inkml:annotationXML>
    <inkml:traceGroup>
      <inkml:annotationXML>
        <emma:emma xmlns:emma="http://www.w3.org/2003/04/emma" version="1.0">
          <emma:interpretation id="{B2322230-C9CA-40A4-9BED-1460B6CB3A59}" emma:medium="tactile" emma:mode="ink">
            <msink:context xmlns:msink="http://schemas.microsoft.com/ink/2010/main" type="paragraph" rotatedBoundingBox="1099,5583 16363,5304 16402,7411 1137,7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0A9FA9-7C00-4006-A52D-970E7B7F5ADE}" emma:medium="tactile" emma:mode="ink">
              <msink:context xmlns:msink="http://schemas.microsoft.com/ink/2010/main" type="line" rotatedBoundingBox="1099,5583 16363,5304 16385,6504 1121,6783"/>
            </emma:interpretation>
          </emma:emma>
        </inkml:annotationXML>
        <inkml:traceGroup>
          <inkml:annotationXML>
            <emma:emma xmlns:emma="http://www.w3.org/2003/04/emma" version="1.0">
              <emma:interpretation id="{E416CDC9-E605-4EAC-BB97-0C2E4771B182}" emma:medium="tactile" emma:mode="ink">
                <msink:context xmlns:msink="http://schemas.microsoft.com/ink/2010/main" type="inkWord" rotatedBoundingBox="1102,5786 1662,5775 1673,6358 1113,6369"/>
              </emma:interpretation>
              <emma:one-of disjunction-type="recognition" id="oneOf0">
                <emma:interpretation id="interp0" emma:lang="en-AU" emma:confidence="0">
                  <emma:literal>he</emma:literal>
                </emma:interpretation>
                <emma:interpretation id="interp1" emma:lang="en-AU" emma:confidence="0">
                  <emma:literal>be</emma:literal>
                </emma:interpretation>
                <emma:interpretation id="interp2" emma:lang="en-AU" emma:confidence="0">
                  <emma:literal>we</emma:literal>
                </emma:interpretation>
                <emma:interpretation id="interp3" emma:lang="en-AU" emma:confidence="0">
                  <emma:literal>Me</emma:literal>
                </emma:interpretation>
                <emma:interpretation id="interp4" emma:lang="en-AU" emma:confidence="0">
                  <emma:literal>me</emma:literal>
                </emma:interpretation>
              </emma:one-of>
            </emma:emma>
          </inkml:annotationXML>
          <inkml:trace contextRef="#ctx0" brushRef="#br0">35 62 1634,'0'0'72,"-9"-4"16,5-4-71,4 0-17,-9 1 0,5-1 0,4 8 166,-5-8 30,5 8 5,0 0 2,0 0-57,0 0-11,-4-11-3,4 3 0,0 8-54,0 0-11,0 0-3,0 0 0,4 8-38,-4 3-8,5 1-2,-1 3 0,-4 5-16,9-1 8,-9 8-8,4 4 0,0-4 0,1 11 0,-1 4 0,0 5 0,1-5-11,-5-3 1,4-5 0,0 1 0,5-8-11,-9 4-3,4-8 0,1-4 0,-5-3 0,4-5-1,-8-3 0,4-8 0,0 0 12,0 0 2,0 0 1,0 0 0,0-12 10,-5 1-8,5 3 8,-4-4-8,4 1 8,0-5 9,0 5-1,0-1-8,0-3 16,0 7-4,0 8-1,0 0 0,0 0 2,9-11 1,-9 11 0,8-8 0,5 0-14,-8 4 9,-5 4-9,13 0 8,0 0-8,0 0 0,-5 4 0,5 4 8,0-4-8,5 4 0,3-1 0,-8 5 0,5-4 0,-5-1-16,4 1 4,-4-4 1,0 0-26,4-1-6,-8 1-1,4 0 0,0-4-50,-4 0-10,-1-4-3,1 0 0,4-3-41,-13 7-8,0 0-1,0 0-1,0-4-5,0 4-1,4-8 0,-4 1 0,0-5 49,0 4 10,-4-3 1,4-1 1,0 12 115,0 0 22,0-8 5,0 8 1,0 0 87,-9-7 17,9-1 4,0 0 1,0 8-5,0-11 0,0 3-1,9 0 0,-9 8-30,0 0-5,0-7-2,9-1 0,-5-4-19,5 5-4,-1-1-1,-8 0 0,0 8-36,5-7-7,3-1-2,-8 0 0,5 0-21,-5 1-4,4 3 0,-4-4-1,0 0-11,0 1 12,-4 3-12,-1-4 12,5 0-12,0 1 10,-13-5-10,5 5 10,-1 3-10,0 4 0,5-4 0,-9 4 8,4-8-8,1 8 0,-1 4 0,-4 0 0,4 4 0,1 3 0,-5 4 0,8 1 0,-3-1-9,8 1 9,0-1 0,0 8 0,0 0 0,4-3 0,5 3 0,-1-4 0,5 0 0,5-3 0,-5-1 0,0-7 0,8 0 0,5-1 0,-8-7 8,8 0-8,-5-4-22,5-3-7,0-5-2,5 1-1263</inkml:trace>
        </inkml:traceGroup>
        <inkml:traceGroup>
          <inkml:annotationXML>
            <emma:emma xmlns:emma="http://www.w3.org/2003/04/emma" version="1.0">
              <emma:interpretation id="{A0BA35F5-35B1-4D54-B5BC-8695F5EC5DFC}" emma:medium="tactile" emma:mode="ink">
                <msink:context xmlns:msink="http://schemas.microsoft.com/ink/2010/main" type="inkWord" rotatedBoundingBox="2035,5821 2321,5816 2329,6270 2043,6275"/>
              </emma:interpretation>
              <emma:one-of disjunction-type="recognition" id="oneOf1">
                <emma:interpretation id="interp5" emma:lang="en-AU" emma:confidence="0">
                  <emma:literal>+</emma:literal>
                </emma:interpretation>
                <emma:interpretation id="interp6" emma:lang="en-AU" emma:confidence="0">
                  <emma:literal>T</emma:literal>
                </emma:interpretation>
                <emma:interpretation id="interp7" emma:lang="en-AU" emma:confidence="0">
                  <emma:literal>j</emma:literal>
                </emma:interpretation>
                <emma:interpretation id="interp8" emma:lang="en-AU" emma:confidence="0">
                  <emma:literal>I</emma:literal>
                </emma:interpretation>
                <emma:interpretation id="interp9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353.9213">958 247 2430,'-4'0'53,"-1"3"11,-3-3 3,8-3 1,-5 3-54,5 0-14,0 0 0,0 0 0,0 0 100,9-8 16,4 4 4,0 4 1,4-4-56,-4 0-11,5 4-2,-1 0-1,0-3-29,5-1-6,-5 4 0,1 0-1,-1 0-15,0 0 0,1 4 8,-1-4-8,-17 0-16,13-4-5,4 4-2,-17 0 0,0 0-182,13 0-37,-13 0-7</inkml:trace>
          <inkml:trace contextRef="#ctx0" brushRef="#br0" timeOffset="544.9375">984 35 1555,'0'0'138,"0"0"-110,0 0-28,0 0 0,-4 7 180,4-7 32,-13 8 5,8 4 2,5 3-51,0-3-9,5 3-3,-1 8 0,5 0-90,-5 4-18,9 4-4,0-4-1,-4 4-23,4 4-5,0-1-1,4 1 0,5 0-62,-9-8-13,4 0-3,5 0 0</inkml:trace>
        </inkml:traceGroup>
        <inkml:traceGroup>
          <inkml:annotationXML>
            <emma:emma xmlns:emma="http://www.w3.org/2003/04/emma" version="1.0">
              <emma:interpretation id="{FFEF83EB-D25C-42A7-ACCC-8523CB1FD52A}" emma:medium="tactile" emma:mode="ink">
                <msink:context xmlns:msink="http://schemas.microsoft.com/ink/2010/main" type="inkWord" rotatedBoundingBox="3596,5755 5313,5724 5331,6706 3614,6737"/>
              </emma:interpretation>
              <emma:one-of disjunction-type="recognition" id="oneOf2">
                <emma:interpretation id="interp10" emma:lang="en-AU" emma:confidence="0">
                  <emma:literal>la,b,</emma:literal>
                </emma:interpretation>
                <emma:interpretation id="interp11" emma:lang="en-AU" emma:confidence="0">
                  <emma:literal>la, b,</emma:literal>
                </emma:interpretation>
                <emma:interpretation id="interp12" emma:lang="en-AU" emma:confidence="0">
                  <emma:literal>lap,</emma:literal>
                </emma:interpretation>
                <emma:interpretation id="interp13" emma:lang="en-AU" emma:confidence="0">
                  <emma:literal>Ca, b,</emma:literal>
                </emma:interpretation>
                <emma:interpretation id="interp14" emma:lang="en-AU" emma:confidence="0">
                  <emma:literal>(a,b,</emma:literal>
                </emma:interpretation>
              </emma:one-of>
            </emma:emma>
          </inkml:annotationXML>
          <inkml:trace contextRef="#ctx0" brushRef="#br0" timeOffset="1365.6616">2566 66 2034,'0'0'44,"-4"-8"10,-1-4 2,5 1 1,-4-1-45,4-3-12,-4 7 0,-1-4 0,5 5 109,0 7 20,0 0 4,-8-8 1,3 4-57,5 4-11,-8 4-2,3 4-1,1-1-31,4 5-7,-9 7-1,5 1 0,4 3-24,-4 4 0,4 7 8,0 1-8,8 0 0,1 3 0,-9 1 0,9 3 0,-5-7 0,9-1 0,0-3-12,0 0 12,4-8-58,-4-3-4,0-1-1,5-8 0,-1 1-135,0-8-27,5 0-6,0-1-1</inkml:trace>
          <inkml:trace contextRef="#ctx0" brushRef="#br0" timeOffset="1751.6805">2935 243 1728,'0'0'76,"0"0"16,0 0-73,-9-8-19,-4 4 0,13 4 0,0 0 137,-13 0 24,-4 0 5,4 0 1,13 0-70,0 0-13,-18 4-4,5 0 0,0 4-5,0-1-2,0 1 0,5 4 0,-6-1-109,10 8-23,0 1-4,4-1-1,-5-4 52,5 1 12,0-1 0,0 1 0,5-1 0,-1 0 0,0 1 0,10-1 0,-1-7 0,0 4 0,-5-5 0,5-3 0,-4-4 0,-5 0 0,-4 0 0,9-4 0,4-3 0,-4-5 0,-1 4 0,1-3 0,4-5 0,-9 1 0,5-1 0,-5 1 0,1-4 0,-1 3 0,5-3-10,-5 4 10,-4 3 0,0 1 0,-4-1 0,4 4 0,0-3 0,0 11 0,0 0 0,0 0 0,0 0 0,0 0 0,0 0 0,0 0 0,0 0 0,0 11 0,0 5 0,4-1 0,0-3 13,5 3-2,0-3-1,4-1 0,-5 5-67,1-5-14,0 1-2,4-1-1,0 1-166,0-1-34</inkml:trace>
          <inkml:trace contextRef="#ctx0" brushRef="#br0" timeOffset="1964.8562">3264 493 864,'0'0'76,"0"0"-60,0 12-16,4-5 0,-4 1 290,5 0 55,-5 0 11,0 3 3,0-3-178,0 3-35,0 1-7,0 3-2,0 1-65,-5-1-14,1-3-2,4 7-1,0 0-42,-4 1-13,-1-5 8,1 4-8,0 1 0,-1-1-9,1-8 1,0 5 0,-1-9-139,5 1-27,0-8-6</inkml:trace>
          <inkml:trace contextRef="#ctx0" brushRef="#br0" timeOffset="2490.1115">3671 12 1036,'0'0'92,"0"0"-73,0 0-19,0 0 0,0 0 241,0 0 45,0 0 9,0 0 1,0 0-116,0 0-23,0 0-5,0 0 0,0 0-71,0 11-13,0 5-4,0-1 0,5 0-51,-5 9-13,-5-1 0,5 4 0,0 0 0,0 3 0,0-3 0,0 4 0,0-4 0,0-4 0,5-3 0,-5 3 0,0-4 0,4 0 0,-4-7 0,4-5 0,-4-7 0,0 0 0,0 0 0,0 0 0,0 0-8,0 0-5,0 0-1,0 0 0,13 0 2,-13 0 0,0 0 0,13 0 0,-4-7 12,4 3 0,-13 4 0,9-8-9,-9 8 9,8 0-8,5 0 8,0 4-8,-13-4 8,13 0 0,0 0-9,0 4 9,-13-4 0,14 8 0,-6-5 0,5 5 0,-4-4 0,-9-4 0,4 12 12,5-5-4,-9-7 9,0 12 2,0-1 0,0 1 0,0 0-1,0-5 0,-4 5 0,-1-5 0,1 1-5,-5 0-1,-4 0 0,0-5 0,0 1-3,0 4-1,-4-8 0,4 4 0,-5 0-8,5-4 0,-4 0 9,4 0-9,0-4-21,0 0-9,4 0-2,1-4 0,3 1-98,5-5-20,0 4-4,5 1-971</inkml:trace>
          <inkml:trace contextRef="#ctx0" brushRef="#br0" timeOffset="2697.359">4222 563 1152,'-13'7'102,"9"5"-82,-1-1-20,5 1 0,-4 0 286,4 3 53,-4-3 10,8 3 3,5 0-158,-1 5-31,-12-1-7,4 0 0,4 0-100,1 5-20,-5-1-4,-9-4-1,5 0-31,4 0 8,4 1-8,-4-1 0,-9-4-198,9-3-42</inkml:trace>
        </inkml:traceGroup>
        <inkml:traceGroup>
          <inkml:annotationXML>
            <emma:emma xmlns:emma="http://www.w3.org/2003/04/emma" version="1.0">
              <emma:interpretation id="{0A418092-2EF1-41FF-B8CA-0827DC08EF85}" emma:medium="tactile" emma:mode="ink">
                <msink:context xmlns:msink="http://schemas.microsoft.com/ink/2010/main" type="inkWord" rotatedBoundingBox="5887,5617 6343,5609 6355,6273 5899,6282"/>
              </emma:interpretation>
              <emma:one-of disjunction-type="recognition" id="oneOf3">
                <emma:interpretation id="interp15" emma:lang="en-AU" emma:confidence="0">
                  <emma:literal>a)</emma:literal>
                </emma:interpretation>
                <emma:interpretation id="interp16" emma:lang="en-AU" emma:confidence="0">
                  <emma:literal>a</emma:literal>
                </emma:interpretation>
                <emma:interpretation id="interp17" emma:lang="en-AU" emma:confidence="0">
                  <emma:literal>c)</emma:literal>
                </emma:interpretation>
                <emma:interpretation id="interp18" emma:lang="en-AU" emma:confidence="0">
                  <emma:literal>C)</emma:literal>
                </emma:interpretation>
                <emma:interpretation id="interp19" emma:lang="en-AU" emma:confidence="0">
                  <emma:literal>an)</emma:literal>
                </emma:interpretation>
              </emma:one-of>
            </emma:emma>
          </inkml:annotationXML>
          <inkml:trace contextRef="#ctx0" brushRef="#br0" timeOffset="3137.9133">4929 270 2073,'0'0'92,"0"0"19,0 0-89,0 0-22,-9-4 0,5-4 0,12 4 164,-8-3 28,-13 3 5,5 0 2,8 4-99,0 0-19,-9 0-4,-4 0-1,-4 0-29,8 0-7,9 0 0,0 0-1,-22 11-39,5 1 0,17 3-12,-5 1 4,1-5 8,0 5 0,-5-1 0,13 1 0,9-1-9,-8-3 0,-5 3 0,4 0 0,0 1 0,5-5 0,0 1 0,4-4 0,0-1-2,0-3 0,4-4 0,-4-4 0,-4-3-33,8 3-8,5-8 0,0 1-1,-9-1-50,4-3-9,0-1-3,1-7-1050</inkml:trace>
          <inkml:trace contextRef="#ctx0" brushRef="#br0" timeOffset="3372.4306">5020-169 1267,'34'0'112,"-34"0"-89,-8-4-23,8 4 0,0 0 196,0 0 36,0 0 6,0 0 2,13 11-74,-5 1-14,5 3-4,-4 1 0,0-1-44,4 4-10,0 1-2,4 3 0,-4 0-32,0 0-8,-4 0 0,-1 0-1,1 0-18,0 0-3,-1 4-1,1 0 0,4-4-13,-9 4-2,-4 4-1,0-4 0,9 0-13,-5-4 0,-12 4 0,3 0 0,1-4-13,0 0-9,-1 1-2,-8-1 0,0-4-173,0-4-35</inkml:trace>
        </inkml:traceGroup>
        <inkml:traceGroup>
          <inkml:annotationXML>
            <emma:emma xmlns:emma="http://www.w3.org/2003/04/emma" version="1.0">
              <emma:interpretation id="{FC64624D-BFD0-4D2F-8165-26A2EC74B2CB}" emma:medium="tactile" emma:mode="ink">
                <msink:context xmlns:msink="http://schemas.microsoft.com/ink/2010/main" type="inkWord" rotatedBoundingBox="7301,5470 8323,5451 8333,6039 7312,6058"/>
              </emma:interpretation>
              <emma:one-of disjunction-type="recognition" id="oneOf4">
                <emma:interpretation id="interp20" emma:lang="en-AU" emma:confidence="0">
                  <emma:literal>be</emma:literal>
                </emma:interpretation>
                <emma:interpretation id="interp21" emma:lang="en-AU" emma:confidence="0">
                  <emma:literal>he</emma:literal>
                </emma:interpretation>
                <emma:interpretation id="interp22" emma:lang="en-AU" emma:confidence="0">
                  <emma:literal>bc</emma:literal>
                </emma:interpretation>
                <emma:interpretation id="interp23" emma:lang="en-AU" emma:confidence="0">
                  <emma:literal>bè</emma:literal>
                </emma:interpretation>
                <emma:interpretation id="interp24" emma:lang="en-AU" emma:confidence="0">
                  <emma:literal>bé</emma:literal>
                </emma:interpretation>
              </emma:one-of>
            </emma:emma>
          </inkml:annotationXML>
          <inkml:trace contextRef="#ctx0" brushRef="#br0" timeOffset="4343.7107">6216-258 2066,'-4'-12'92,"-1"8"18,1-7-88,4 3-22,-4-3 0,4 7 0,0-4 98,0 8 15,4 0 3,-4 0 1,0 0-38,9 4-8,-5 4-2,9 3 0,-4 5-23,-1 7-5,1 4-1,4 4 0,-4-1-32,4 5-8,-5 0 0,-3 3 0,3-7 0,1 0 0,0-4 0,-1 0 0,1 0 0,-5 0 0,5-8 0,-5 0 0,1-3 0,-1-1 0,0-7 0,-4 0 0,0-8 0,0 0 0,0 0 0,0 0 0,0 0-49,0 0-12,0 0-3,5-12 0,-5 0 52,4 1 12,-4-5 0,4 5 0,1 3 0,-1-3 0,0-1 0,5 1 0,-5 3 0,5 0 0,0-3 0,4 7 0,-5 0 0,5 0 0,0 0 0,0 0 0,0 4 0,0 4 0,-4 0 0,0 0 0,4 4 0,-9-5 0,5 5 0,-5 0 0,5 0 33,-5 3 10,0-3 1,-4 3 1,0-3-21,0 4-4,0-5 0,0 5-1,-4-4-19,0-1 0,4-7 0,-5 12 0,-3-4 0,-1-1 0,0 1 0,-4 0 0,5-4 0,-5-4 0,0 3 0,4-6 0,-4-1-99,4-4-23,5 0-5,-5 1-649,5-1-131</inkml:trace>
          <inkml:trace contextRef="#ctx0" brushRef="#br0" timeOffset="4638.0584">6684 85 1904,'0'0'42,"9"4"9,-9-4 1,8 4 1,1 3-42,4-3-11,0 0 0,0 0 0,4-4 116,-4 0 20,0 0 5,0 0 1,0 0-62,-4 0-12,4 0-2,0-4-1,0 0-17,0-4-4,-4 1-1,-1 3 0,1-4-18,0 8-3,-5-8-1,5 5 0,-9 3-21,0 0 0,0-8 0,-5 0 0,-3 0 0,-1 5 0,-4-1 0,4 0 0,-8 0 0,8 4 0,1 4 0,-5 0 0,4 0-16,0 3-7,1 1-1,-1 0-1,0 3 40,5 1 8,4 3 1,-4 1 1,-1-1-71,10 4-14,3 1-4,1-5 0,0 4 52,4-3 12,4-1 0,5-3 0,4-5 0,4-3 0,5-4 0,4 0 0,0-4-164,4 0-29,48-19-7,-26-4 0</inkml:trace>
        </inkml:traceGroup>
        <inkml:traceGroup>
          <inkml:annotationXML>
            <emma:emma xmlns:emma="http://www.w3.org/2003/04/emma" version="1.0">
              <emma:interpretation id="{D2B52966-A46E-4D94-993B-C4D9C9140DC2}" emma:medium="tactile" emma:mode="ink">
                <msink:context xmlns:msink="http://schemas.microsoft.com/ink/2010/main" type="inkWord" rotatedBoundingBox="9298,5899 9625,5893 9629,6089 9302,6095"/>
              </emma:interpretation>
              <emma:one-of disjunction-type="recognition" id="oneOf5">
                <emma:interpretation id="interp25" emma:lang="en-AU" emma:confidence="0">
                  <emma:literal>a</emma:literal>
                </emma:interpretation>
                <emma:interpretation id="interp26" emma:lang="en-AU" emma:confidence="0">
                  <emma:literal>&amp;</emma:literal>
                </emma:interpretation>
                <emma:interpretation id="interp27" emma:lang="en-AU" emma:confidence="0">
                  <emma:literal>.</emma:literal>
                </emma:interpretation>
                <emma:interpretation id="interp28" emma:lang="en-AU" emma:confidence="0">
                  <emma:literal>A</emma:literal>
                </emma:interpretation>
                <emma:interpretation id="interp29" emma:lang="en-AU" emma:confidence="0">
                  <emma:literal>9</emma:literal>
                </emma:interpretation>
              </emma:one-of>
            </emma:emma>
          </inkml:annotationXML>
          <inkml:trace contextRef="#ctx0" brushRef="#br0" timeOffset="5075.682">8496 304 979,'0'0'87,"-9"0"-70,1-11-17,-1-5 0,-4 5 300,4-8 57,-4-1 11,0 1 3,5 8-198,-5-5-39,-5 5-8,5-5-2,0 5-58,-4-1-12,4 4-2,-4 1-1,-1 3-27,5 4-6,-4 0-1,4 4 0,0-1-17,0 1 0,4-4 0,1 8 0,3 0 0,5 3 0,-4 1-11,4-1 11,4 5-10,1-5 10,-5 5-8,4-5 8,0 5-13,5-5 2,-5 1 1,5-4 0,-9-8 0,4 7 0,-4-7 0,13 4 0,-13-4 10,13 0 0,-4-4 0,0-3 0,4-1 0,-5-4 0,1 5 10,0-5-10,-1 1 16,1 3-2,0 4-1,-1 0 0,5-4-1,-4 5-1,0 3 0,4 3 0,0 1-11,0 4 0,0 0 0,0 3 0,4 1-76,0-5-12,1 5-1,3 0-1152</inkml:trace>
        </inkml:traceGroup>
        <inkml:traceGroup>
          <inkml:annotationXML>
            <emma:emma xmlns:emma="http://www.w3.org/2003/04/emma" version="1.0">
              <emma:interpretation id="{15B0585F-2E9C-42C0-835B-423E4FDB85F7}" emma:medium="tactile" emma:mode="ink">
                <msink:context xmlns:msink="http://schemas.microsoft.com/ink/2010/main" type="inkWord" rotatedBoundingBox="10164,5570 14021,5499 14038,6425 10181,6496"/>
              </emma:interpretation>
              <emma:one-of disjunction-type="recognition" id="oneOf6">
                <emma:interpretation id="interp30" emma:lang="en-AU" emma:confidence="0">
                  <emma:literal>Pythagorean</emma:literal>
                </emma:interpretation>
                <emma:interpretation id="interp31" emma:lang="en-AU" emma:confidence="0">
                  <emma:literal>Pythegoreorn</emma:literal>
                </emma:interpretation>
                <emma:interpretation id="interp32" emma:lang="en-AU" emma:confidence="0">
                  <emma:literal>Pythegoreonn</emma:literal>
                </emma:interpretation>
                <emma:interpretation id="interp33" emma:lang="en-AU" emma:confidence="0">
                  <emma:literal>Pythegoreon</emma:literal>
                </emma:interpretation>
                <emma:interpretation id="interp34" emma:lang="en-AU" emma:confidence="0">
                  <emma:literal>Pythegoreoin</emma:literal>
                </emma:interpretation>
              </emma:one-of>
            </emma:emma>
          </inkml:annotationXML>
          <inkml:trace contextRef="#ctx0" brushRef="#br0" timeOffset="5732.9933">9094 35 1764,'0'-8'39,"-4"-4"8,0-3 1,-1 0 1,1-5-39,-5 1-10,5 0 0,4 3 0,0-3 100,0 4 19,4-1 3,1 1 1,3 7-13,-3-3-2,3 3-1,5 4 0,5 0-31,-5 4-5,0-4-2,4 4 0,-4 4-25,4 4-6,-4 0-1,5 3 0,-5-3-20,0 3-4,0-3-1,-5 4 0,1-1-4,0 5-8,-1-5 11,1 1-11,-5-1 23,-4 1-3,5 3 0,-5-3 0,-5-1-20,5 1-10,-4-4 1,0-1 0,-5-3 9,9-4 0,-13 8 0,4-4 8,-4 0-23,0-4-4,0 0-1,0 0 0,0 0-27,5-4-5,-5 0-2,4 4 0,9 0-139,-9 0-28,9 0-6</inkml:trace>
          <inkml:trace contextRef="#ctx0" brushRef="#br0" timeOffset="5486.8808">9073-166 2419,'0'-7'53,"0"-5"11,0 1 3,-5-1 1,5 4-55,0 8-13,0 0 0,0 0 0,0 0 105,0 0 19,0 0 3,0 0 1,0 16-103,5 3-25,-1 8 0,9 4 0,-4 0 0,-1 3 0,5 1 0,0 3 0,0-7 0,-4 8 0,0-8 0,4 3 0,-5-3 0,1-8-16,-5 0 3,5 0 0,0-7-48,-5-1-10,0-3-1,1-4-1,-5-8-48,0 0-10,0 0-1,0 0-1,-5-12-51,1 4-9,0 1-3</inkml:trace>
          <inkml:trace contextRef="#ctx0" brushRef="#br0" timeOffset="6152.7136">9489 181 633,'13'0'56,"-13"0"-44,0 0-12,0 0 0,0 0 340,0 0 65,0 0 14,0 0 2,0 0-242,0 0-49,0 0-10,0 0-1,0 0-79,0 0-16,0 0-4,4 12 0,0-1-20,1 1 0,3-1 0,1 1 0,4-1 15,0 5-2,0-8 0,0 3 0,0-11-13,4 0 0,-4 0 0,0 0 0,-4-4 0,4-3 9,-4 3-9,4-8 8,-5 1-8,-3-5 0,-1 5 0,5-5 0,-5 1 0,-4-1 0,4 5-9,-4-8 9,0 3 0,0 1 0,-4-1 0,4 5 0,0-1 0,-4 5 0,4 7 8,0 0-8,0 0 24,0 0 0,0 0-1,0 0 0,0 0-5,0 11-1,4 1 0,-4 3 0,4 8-9,5 0-8,0 4 9,-1 4-9,1 0 0,4 4 0,0-5 0,0 1 0,0 8-8,0-5-2,-4-3 0,4 0 0,4-4-102,-4 0-21,0-4-4,-4 0-984</inkml:trace>
          <inkml:trace contextRef="#ctx0" brushRef="#br0" timeOffset="6333.4694">9783 46 633,'0'0'56,"0"0"-44,0 0-12,0 0 0,0 0 376,13-4 72,0 1 16,0 3 2,0-4-267,5 4-54,-1 0-10,0-4-3,1 4-60,3-4-12,-3 4-2,3 0-1,-3 0-32,3 4-6,-3 0-2,-1 0 0,1-1-17,-5 1-19,0 4 4,0 0 1,-5-4-173,1 3-34,0-3-7</inkml:trace>
          <inkml:trace contextRef="#ctx0" brushRef="#br0" timeOffset="6547.9856">9913-154 1728,'0'0'153,"0"0"-122,0 0-31,0 0 0,0 0 143,5 11 22,3-3 5,-3 4 1,-1 3-44,5 4-9,-1 1-2,1-1 0,4 4-83,-9 0-17,5 0-3,0 4-1,-1 0-21,1-4-5,0 4-1,-1 0 0,1 0-168,4-4-33,-4 4-8,-5-7-773</inkml:trace>
          <inkml:trace contextRef="#ctx0" brushRef="#br0" timeOffset="6873.391">10117-177 1324,'0'0'118,"0"0"-94,0 0-24,0 0 0,-4-8 199,4 8 35,0 0 7,9 4 2,-1-4-81,-3 8-16,-5 3-3,0 1-1,8 7-86,1 4-18,-5-4-3,1 5-1,-1 3-3,5-4-1,-1 4 0,-3 0 0,3-8-30,-3 4 0,3-4 0,-3 4 0,-1-7 0,0-1 16,5-3-4,4-5 0,-9 1-12,5 0 0,-9-8 0,9 0 0,-1 0 0,1-4-16,-5 0 3,5-4 1,-5 5 12,5-5-11,-5-4 11,1 5-10,-1-1 10,0 4 0,1-4 0,-1 8 0,0-4 0,-4 4 0,9 0 0,0 0 0,-1 4-8,1 4 0,0-4 0,-1 7 0,1-3-32,0 4-5,4-1-2,0 1 0,0-1-152,0 1-30,-5-4-7</inkml:trace>
          <inkml:trace contextRef="#ctx0" brushRef="#br0" timeOffset="7132.2651">10707 100 2055,'0'0'91,"-9"-4"19,5-3-88,-5-1-22,0 0 0,1 1 0,-1-1 113,0 0 19,1 4 3,-5-3 1,4 3-57,0 0-11,9 4-3,-8 0 0,-1 0-37,0 4-7,9-4-1,-4 7-1,0 9-19,4-5 0,-9 5 0,9-1-9,0 4 9,4-3 0,-4-1-9,5 1 9,-1 3 0,0-4-9,1 1 9,-1-5 0,5-3 0,-1 0 0,5-4 0,0-1 0,-4-3 0,4-3 0,0 3 8,0-4-8,0-4 16,0 8-4,0-4 0,4 0 0,1 1-12,-5-1-10,0 4 2,0-4-1263</inkml:trace>
          <inkml:trace contextRef="#ctx0" brushRef="#br0" timeOffset="7866.0001">11045 131 576,'0'0'51,"13"-8"-41,-4-3-10,4 3 0,-5 0 272,5 5 53,-8-5 11,3 0 1,1 4-134,-5-3-27,1-1-6,-5 8-1,0 0-43,0-8-9,0 4-1,0 4-1,-5-7-51,5 7-9,0 0-3,-4-4 0,-5 4-34,1 0-7,-1 0-2,0 4 0,5 3-9,-5 1-11,1 0 3,-1 3 0,0 1-16,0-1-4,1 5 0,3-1 0,1-3-5,0-1-2,4 5 0,0-5 0,0 1-1,4-1-1,0-3 0,-4-8 0,0 0 5,0 0 2,9 4 0,4-4 0,-13 0 19,9-4 11,0-4-12,4-3 12,-9 3-8,5-3 8,-5 3 0,0-4 0,5 1 0,-9-1 0,4 1 0,1-1 0,-1 1 9,0 3-9,-4 8 8,5-8-8,-5 0 11,0 8-3,8-3-8,-3 3 12,-5 0-12,8 7 9,1-3-9,4 8 8,-4-1-8,4 1 0,-5 7 0,5 0 8,0 4-8,5 4 0,-5-3 0,0 6 0,0 1 0,0-4 0,-5 0 0,5 0 0,-4 4 16,4-4 0,-4 4 1,-5-4 0,0-4-17,1 0 0,-5 0 0,0-4 0,-5 1 44,1-1 1,0-4 1,-5-3 0,0-1-21,-4-3-4,0 0-1,0-4 0,0-1-4,-4-3 0,-5-3-1,5-1 0,-5-4-15,5 0-10,-5-3 2,5-5 0,0-7-44,-1 4-9,5-8-2,0 4 0,0-4-121,5 0-25,3 4-5,10-4-765</inkml:trace>
          <inkml:trace contextRef="#ctx0" brushRef="#br0" timeOffset="8136.8924">11413 66 748,'0'0'67,"0"0"-54,0 0-13,0 0 0,0 0 293,0 0 56,0 0 11,0 11 3,0-3-169,-4 0-34,4 3-6,-4-3-2,4 3-78,0 5-16,0-5-3,4 1-1,-4-1-35,9 1-7,-1 0-2,1-1 0,4 1-10,-9-5 0,1 1 0,3 0 0,5-1 0,0-3 0,0-4 0,0 0 0,-4-7 27,4 3 3,-9-4 1,5 4 0,0-3-15,-1-1-2,-8 0-1,5-3 0,-5-1 5,0 0 1,-9 5 0,0-5 0,1 1-11,-1-5-8,-8 5 12,4 3-12,8-4-13,-3 5-10,-5 3-1,-5-4-1,1 0-42,0 5-8,4-1-1,0 0-1,0 4-165,4-4-33,9 4-6</inkml:trace>
          <inkml:trace contextRef="#ctx0" brushRef="#br0" timeOffset="8622.4804">11582 66 1782,'0'0'39,"0"0"8,18 7 1,-5 5 3,0-4-41,0-1-10,0 1 0,-13-8 0,8 4 162,5 3 30,-13-7 7,13 8 1,0-4-87,-13-4-17,9 8-3,-9-8-1,0 0-43,0 0-9,9 0-1,-9 0-1,13-4-16,-13 4-3,0 0-1,0 0 0,0 0 8,0 0 2,4-4 0,-4 4 0,9-12-14,-9 1-2,0 3-1,0 1 0,0-5-11,0 0 10,0 1-10,-5-1 10,5 5-10,0-1 0,0 0 0,5 0 0,-1 1 0,-4 7 0,4-8 0,-4 8 0,9-4 0,0 0 0,-1 0 0,1 4 0,-9 0 0,9 0 0,4 0 0,4 0 0,-4 4 0,0-4 0,0 0 0,4 4 0,1-4 0,-5 4 0,4-4 0,0 0 0,1 0 0,-1 0 8,-4 0-8,0-4 0,0 0 8,4 4-8,-8 0 8,4-4-8,-9 1 8,5-1-8,0 0 8,-1 0-8,-8 4 8,0 0-8,0-8 8,0 8-8,0 0 8,0 0-8,-8-7 0,8 7 8,-9-8-8,-4 4 0,0-4 0,0 5 0,0 3-14,0 0 2,0 3 0,0 1 0,0 4-3,4 4 0,1-5 0,3 9 0,-3-5 4,3 1 1,1 3 0,4 1 0,4-1 10,1-3-13,-1 3 5,5-3 8,-1 3-24,1 0 2,4-3 1,4-4 0,1-1-38,-1 1-7,5-4-2,-5-4 0,5 0-129,0 0-27,-1 0-4,1-4-456,-5 0-90</inkml:trace>
          <inkml:trace contextRef="#ctx0" brushRef="#br0" timeOffset="8931.2289">12371 27 864,'0'0'76,"0"-8"-60,0 1-16,0 7 0,5-8 286,-5 8 54,-5-4 12,5 4 1,-4-12-143,0 9-29,-5-1-5,0-4-2,1 4-70,-1 0-13,0 4-3,-4 0-1,5 0-47,-1 4-8,-4 0-3,4 4 0,5-4-21,-5 3-8,5 5 0,0-1 0,-1 1 0,1 0 0,0 3-8,4-3 8,0-1-12,0 1 4,0-1 8,4-3-13,-4-8 13,0 0 13,9 8-2,-5-5-1,-4-3-10,13 0-16,-4 0 4,-1 0 1,5-7 11,-4 3 16,0-4-4,-1 1-1,1-5-3,0 0 0,4 1 0,-5 3 0,1-3 4,4 3 1,-9 4 0,9 0 0,-8 0-4,3 0-1,-8 4 0,9 4 0,0 0-8,-1 4 0,1 0 0,0 3 0,-5 1-19,5-1 4,-1-3 1,5 4 0,-4-1-75,0-3-15,-1 3-4,5-3 0,-4-4-122,0 4-25,-1-1-5</inkml:trace>
          <inkml:trace contextRef="#ctx0" brushRef="#br0" timeOffset="9202.1243">12575 73 748,'0'0'33,"0"0"7,0-7-32,0 7-8,0-8 0,0 8 0,0 0 321,0 0 63,0 0 12,0 0 2,0 0-231,0 15-47,4-3-8,-4 3-3,-4-3-61,4 7-12,4-4-2,1 1-1,-5-1-23,4-3-10,0-1 8,1-3-8,-1 4 8,-4-12-8,9 4 0,-9-4 8,8 0 4,-3 0 0,-5 0 0,8-4 0,5 0 12,-4-8 4,0 1 0,-1-1 0,1-3 0,4-1 1,-4 1 0,-1-4 0,10 3 15,-5 1 2,0-1 1,0 5 0,0-1-3,0 5-1,0 3 0,-5-4 0,-8 8-15,0 0-4,9 8 0,4-4 0,-4 3-24,4 5 0,0-4 0,0 3 0,0 1-136,4 3-19,-4-3-4</inkml:trace>
        </inkml:traceGroup>
        <inkml:traceGroup>
          <inkml:annotationXML>
            <emma:emma xmlns:emma="http://www.w3.org/2003/04/emma" version="1.0">
              <emma:interpretation id="{9133CC4D-630A-4DD0-A354-51998F0A34C6}" emma:medium="tactile" emma:mode="ink">
                <msink:context xmlns:msink="http://schemas.microsoft.com/ink/2010/main" type="inkWord" rotatedBoundingBox="14841,5599 16368,5571 16381,6276 14854,6304"/>
              </emma:interpretation>
              <emma:one-of disjunction-type="recognition" id="oneOf7">
                <emma:interpretation id="interp35" emma:lang="en-AU" emma:confidence="0">
                  <emma:literal>triple</emma:literal>
                </emma:interpretation>
                <emma:interpretation id="interp36" emma:lang="en-AU" emma:confidence="0">
                  <emma:literal>Triple</emma:literal>
                </emma:interpretation>
                <emma:interpretation id="interp37" emma:lang="en-AU" emma:confidence="0">
                  <emma:literal>tiple</emma:literal>
                </emma:interpretation>
                <emma:interpretation id="interp38" emma:lang="en-AU" emma:confidence="0">
                  <emma:literal>trample</emma:literal>
                </emma:interpretation>
                <emma:interpretation id="interp39" emma:lang="en-AU" emma:confidence="0">
                  <emma:literal>tipple</emma:literal>
                </emma:interpretation>
              </emma:one-of>
            </emma:emma>
          </inkml:annotationXML>
          <inkml:trace contextRef="#ctx0" brushRef="#br0" timeOffset="9637.8495">13745 181 691,'0'0'61,"0"0"-49,0 0-12,0 0 0,9 0 384,-5 0 75,5-4 14,4-3 3,-4 3-266,4-4-54,4 0-10,0 4-2,1-3-67,-1-1-13,5 4-2,-1 0-1,1-3-29,4-1-5,-4 4-2,-1-4 0,1 5-25,0 3 0,-9-4 0,4 0 0,0 0-99,-4 0-18,0-4-4,-4 5-762,0-1-152</inkml:trace>
          <inkml:trace contextRef="#ctx0" brushRef="#br0" timeOffset="9849.9105">13819-181 1670,'0'0'148,"0"0"-118,0 0-30,0 0 0,0 0 178,0 0 30,0 0 5,9 8 2,-1 3-76,1 1-15,0 7-4,4-4 0,-5 5-70,1 3-14,4 0-4,-4 8 0,4-8-20,0 4-12,0 0 12,-5 0-12,5-4 0,0 0-22,5 0 3,-5-4 1,4-3-173,-4 3-34,0-3-7,0-5-2</inkml:trace>
          <inkml:trace contextRef="#ctx0" brushRef="#br0" timeOffset="10248.4388">14140 143 1036,'8'3'92,"-8"1"-73,5-4-19,-1 4 0,0 4 207,5-8 37,-4 4 8,3 3 2,-3-3-111,-1-4-23,-4 0-4,9 0 0,-9 0-40,4 4-8,-4-4-2,4-8 0,5 5-8,-5-5-2,1-4 0,-1 5 0,0-5-12,1 0-4,-1 1 0,-4-1 0,4 1-27,1-1-5,-5 5-8,4-5 11,0 4-11,1 1 0,-1-5-12,-4 12 12,9-4-28,-1 0 1,1-3 1,0 3 0,-9 4-3,13 0-1,0 0 0,0 0 0,0 0 0,0 0 0,-5 4 0,5-4 0,-13 0 30,0 0-9,0 0 9,13 3 0,-4-3 0,-9 0 16,0 0-3,0 0 0,0 0 20,0 0 4,9 12 1,-5-4 0,0 3-5,1-3-1,-5-8 0,8 12 0,-8-1-16,5 5-3,-5-5-1,4 1 0,0-1-12,1 5 8,-5-9-8,4 5 0,0-1 0,1-3 0,-1 4 0,-4-12 0,4 7-24,-4 1-8,5 0-2,-5-8 0,0 0-158,0 0-32,0 0-7</inkml:trace>
          <inkml:trace contextRef="#ctx0" brushRef="#br0" timeOffset="10398.6199">14378-166 1324,'0'0'118,"0"4"-94,0-4-24,0 0 0,0 0 169,0 0 30,0 0 5,0 0 2,0 0-129,0 0-25,5 8-6,3 0-1,1 3-153,0-3-30,-1 3-6</inkml:trace>
          <inkml:trace contextRef="#ctx0" brushRef="#br0" timeOffset="10854.72">14595 139 1749,'0'0'77,"4"4"17,1 3-75,-1 5-19,0-8 0,5 7 0,-5 5 105,5 3 18,0 0 3,-1 0 1,1 5-63,-5-5-13,5 4-3,-5 4 0,1-4-33,3 0-7,-3 0-8,-5 0 11,0-7-11,0-1 0,4 1 0,-4-5 0,4-3 0,-4-8 0,0 0-9,0 0 9,0 0-8,0 0 8,0 0-12,-4-8 12,0-3 0,-1-1 16,-3-3-2,3-5 0,1 9 23,0-8 5,-1-1 1,-3 1 0,3-4 5,1 0 2,0 0 0,-1 0 0,5-4-22,0 0-4,0 7 0,5-3-1,3 4-5,-3 4-1,3-1 0,1 5 0,4-1 9,0 8 2,-4-3 0,4 7 0,0-4-4,0 0-1,0 4 0,-5 0 0,1 0 1,0 0 1,4 0 0,-9 0 0,-4 0-17,0 0-8,0 0 0,0 0 8,0 0-8,0 0 0,0 0 0,4 11 0,-4-11 16,-4 8-1,0 0-1,-1 3 0,5-11-14,-4 8 0,-9 0 0,4-4 0,1 3 0,-5-3 0,-5 0 0,5 0 0,0 0-29,0 0-3,5-4 0,-5 3 0,0 1-117,8 0-24,5-4-5,0 0-1026</inkml:trace>
          <inkml:trace contextRef="#ctx0" brushRef="#br0" timeOffset="11307.7279">14924-208 1036,'0'0'92,"0"0"-73,0 0-19,0 0 0,0 0 318,0 0 60,0 0 12,0 0 2,0 0-203,9 8-41,-9 3-8,4 1-1,-4 7-91,0 4-19,0-4-3,5 12-1,-1-4-16,-4 4-9,0 0 10,0 0-10,4 0 9,1-4-9,-1 3 8,0-7-8,9-3 0,-8-1-16,8-4 3,-5 1 0,1-8-16,0-1-3,-1-3-1,5 0 0,0-4 16,-4 0 3,-5-4 1,9 0 0,0-3 13,-4-5 0,0 0 9,-5 1-9,5-1 21,-5 1-1,5-1-1,-5 1 0,0-5 3,1 1 1,-5 3 0,0-3 0,-5 7 0,5-3 0,-4-1 0,4 12 0,0 0-7,0 0-2,-9-4 0,9 4 0,0 0-14,-8 4 0,8-4 0,-5 12 0,1-1 0,4 1-8,-4 3 8,4 0-13,4 5-3,-4-5 0,4 4 0,1 5 0,-1-5-8,5-4-1,-1 1-1,1 3 0,0 0-18,-1-3-3,5-5-1,0 1 0,1-5-121,-1-3-25,4 0-5,0-4-513,1 0-104</inkml:trace>
        </inkml:traceGroup>
      </inkml:traceGroup>
      <inkml:traceGroup>
        <inkml:annotationXML>
          <emma:emma xmlns:emma="http://www.w3.org/2003/04/emma" version="1.0">
            <emma:interpretation id="{6B4891C3-E3D6-4BF8-BFA3-9E1B3DB26CC4}" emma:medium="tactile" emma:mode="ink">
              <msink:context xmlns:msink="http://schemas.microsoft.com/ink/2010/main" type="line" rotatedBoundingBox="4827,7038 9332,6798 9371,7526 4866,7767"/>
            </emma:interpretation>
          </emma:emma>
        </inkml:annotationXML>
        <inkml:traceGroup>
          <inkml:annotationXML>
            <emma:emma xmlns:emma="http://www.w3.org/2003/04/emma" version="1.0">
              <emma:interpretation id="{C1B2D549-C566-492E-9E80-2DEECB8D119F}" emma:medium="tactile" emma:mode="ink">
                <msink:context xmlns:msink="http://schemas.microsoft.com/ink/2010/main" type="inkWord" rotatedBoundingBox="4827,7038 5333,7011 5360,7513 4854,7540"/>
              </emma:interpretation>
              <emma:one-of disjunction-type="recognition" id="oneOf8">
                <emma:interpretation id="interp40" emma:lang="en-AU" emma:confidence="0">
                  <emma:literal>:</emma:literal>
                </emma:interpretation>
                <emma:interpretation id="interp41" emma:lang="en-AU" emma:confidence="0">
                  <emma:literal>: .</emma:literal>
                </emma:interpretation>
                <emma:interpretation id="interp42" emma:lang="en-AU" emma:confidence="0">
                  <emma:literal>=</emma:literal>
                </emma:interpretation>
                <emma:interpretation id="interp43" emma:lang="en-AU" emma:confidence="0">
                  <emma:literal>;</emma:literal>
                </emma:interpretation>
                <emma:interpretation id="interp44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12311.0732">3749 1715 1728,'0'0'76,"0"0"16,0 0-73,0 0-19,0 0 0,0 0 0,0 0 46,0 0 6,13-4 0,0 0-873</inkml:trace>
          <inkml:trace contextRef="#ctx0" brushRef="#br0" timeOffset="12167.8648">3871 1245 2217,'0'0'98,"0"0"21,0 0-95,0 0-24,0 0 0,0 0 0,0 0 109,0 0 18,0 0 3,0 0 1,9 7-66,-9-7-13,0 12-2,4-4-1,-4-8-49,0 11-14,4 1-1,-4-1-825,-4-3-164</inkml:trace>
          <inkml:trace contextRef="#ctx0" brushRef="#br0" timeOffset="12447.2964">4257 1722 1958,'-18'4'87,"5"-4"17,-4 4-83,8-4-21,9 0 0,0 0 0,-8 0 104,8 0 17,13-4 3,0 0-779,-5 4-156</inkml:trace>
        </inkml:traceGroup>
        <inkml:traceGroup>
          <inkml:annotationXML>
            <emma:emma xmlns:emma="http://www.w3.org/2003/04/emma" version="1.0">
              <emma:interpretation id="{3FFD63C1-B87B-433D-BB0C-85BD80CDBAFA}" emma:medium="tactile" emma:mode="ink">
                <msink:context xmlns:msink="http://schemas.microsoft.com/ink/2010/main" type="inkWord" rotatedBoundingBox="6348,6990 9333,6831 9371,7526 6385,7686"/>
              </emma:interpretation>
              <emma:one-of disjunction-type="recognition" id="oneOf9">
                <emma:interpretation id="interp45" emma:lang="en-AU" emma:confidence="0">
                  <emma:literal>antibi-not</emma:literal>
                </emma:interpretation>
                <emma:interpretation id="interp46" emma:lang="en-AU" emma:confidence="0">
                  <emma:literal>at-bitch</emma:literal>
                </emma:interpretation>
                <emma:interpretation id="interp47" emma:lang="en-AU" emma:confidence="0">
                  <emma:literal>at-bet</emma:literal>
                </emma:interpretation>
                <emma:interpretation id="interp48" emma:lang="en-AU" emma:confidence="0">
                  <emma:literal>at-bac"</emma:literal>
                </emma:interpretation>
                <emma:interpretation id="interp49" emma:lang="en-AU" emma:confidence="0">
                  <emma:literal>at-bee"</emma:literal>
                </emma:interpretation>
              </emma:one-of>
            </emma:emma>
          </inkml:annotationXML>
          <inkml:trace contextRef="#ctx0" brushRef="#br0" timeOffset="13137.3853">5362 1476 1958,'13'-12'43,"-13"12"9,0 0 1,0 0 3,0 0-45,0 0-11,0-4 0,0 4 0,0 0 128,0 0 23,-4-7 5,4 7 0,-9 0-47,5-4-9,-1 4-3,-3-4 0,8 4-59,-9 4-12,-4 0-2,4 3-1,1 1-23,-1 0 0,0 7 0,5 1 0,4-1-13,-4 8-4,-1 0-1,5-3 0,0-1-8,0 0-2,0 0 0,0 1 0,-4 3-6,8-8-2,5 1 0,-5-1 0,1-4 5,-1-3 1,-4-8 0,0 0 0,0 0-5,0 0-1,13-4 0,-4 0 0,4-3 36,-5-5 0,1 1 0,0-5 0,4 1 0,-9-4 14,5-1-1,-5 1 0,5 0 1,-5 0 0,-4-1 0,-4 5 0,4-1 6,0 1 0,4 3 1,0 1 0,-4 3 18,0 8 3,-4 0 1,4 0 0,0 0-23,0 0-5,0 0-1,0 0 0,9 12-6,-5 3 0,0 4-8,1 1 12,8-1-12,-5-4 0,-3 5-12,3-1 12,-3-4-16,3 1 4,1 3 1,0-7 0,-5-1-57,0-3-11,5-4-2,-9-4-1064</inkml:trace>
          <inkml:trace contextRef="#ctx0" brushRef="#br0" timeOffset="13416.3697">5492 1256 2419,'0'0'53,"0"0"11,0 0 3,0 0 1,13-4-55,0 0-13,0 1 0,-4 3 0,-1 0 120,5-4 20,5 4 5,-5 0 1,-13 0-92,13 4-18,0-4-4,0 3-1,-5 5-14,1 0-2,-5 3-1,1 1 0,-1-4-14,-4 3-13,-4 1 2,4-1 1,0 1-14,-5-1-4,1-3 0,0 4 0,-1-5-28,5 1-5,-4-4-2,0 4 0,-5-4 30,5-1 5,4-3 2,0 0 0,0 0 26,0 0 0,0 0 0,0 0 0,0 0-16,0 0 3,0 0 0,17 0 0,0 0 36,1-3 7,-1-1 2,0 0 0,1 4-32,-5-4 0,4 0 0,-8 4 0,4-4-145,0 4-32,0-4-7</inkml:trace>
          <inkml:trace contextRef="#ctx0" brushRef="#br0" timeOffset="13638.2205">5973 1580 576,'0'0'51,"0"0"-41,0 0-10,13 8 0,-4-8 355,4 0 69,-4 3 13,4 1 3,0-4-224,4 0-46,-4 0-9,4 0-1,1-4-84,-5 4-17,4 0-3,-8 0-1,-9 0-36,8-3-7,5 3-2,0 0 0,0 0-97,0 0-19,-4-4-4,4 4-703,-4 0-141</inkml:trace>
          <inkml:trace contextRef="#ctx0" brushRef="#br0" timeOffset="13848.2104">6073 1310 1868,'0'0'83,"0"0"17,-9 0-80,1 8-20,8-8 0,0 0 0,-5 8 148,1 3 25,4-3 6,4 3 1,-4 1-76,5 3-14,-1 1-3,0 3-1,1 0-38,3 4-7,1 0-1,0 4-1,-1-3-31,1-1-8,4 4 0,0-4 0,0-8-28,4 4-9,-4-3-3,-4-1-816,-5 1-163</inkml:trace>
          <inkml:trace contextRef="#ctx0" brushRef="#br0" timeOffset="14283.4454">6372 1233 2350,'0'0'52,"0"0"10,0 8 2,4 3 3,1 1-54,-1 3-13,0 1 0,1 3 0,3 4 68,-3-4 12,3 1 1,-3 7 1,-1-4-50,5 4-9,-5-4-3,0 0 0,1 4-10,-1-4-2,0-4-8,5 1 12,-5-1-12,1-12 9,-1 1-9,0 0 8,1-4-8,-1-4 0,-4 0 0,0 0 0,4-4 0,1-4 12,-1 0-4,0-3 0,1 3 2,-5 1 0,8-5 0,-3 0 0,-1 9-10,0-5 0,1 4 0,3-4 8,5 4-8,-4 4 12,-5-3-12,5 3 12,8 0-12,-4 0 0,-4 3 0,0-3 0,8 4 0,-8 0 0,4 4-10,-5-4 10,1-4 20,0 4 9,-5 3 3,0 1 0,-4 0-12,0-1-1,0-7-1,-4 12 0,0-1-10,-1 5-8,1-5 9,-5 1-9,5-4 8,-5-1-8,-4-3 0,5 4 0,-1 0 23,0-4-2,1-1 0,-5 1 0,4-8-21,-4 4 0,4-3 0,-4-1 0,5-4-79,-1-4-20,-4-3-4,4 0-756,1-1-151</inkml:trace>
          <inkml:trace contextRef="#ctx0" brushRef="#br0" timeOffset="14558.5102">6662 1160 1267,'0'0'112,"0"0"-89,9 4-23,4 0 0,0-4 236,0 0 42,-4 0 9,4 0 1,4 0-113,-4 0-23,0 0-5,0 0-1,-4 0-74,-1 3-16,5 1-2,-13-4-1,0 0-34,5 8-7,-1 0-2,0 3 0,-8 1-10,-5-1 0,5-3 0,-5 4 0,1-1-30,-1 5-2,0-5 0,5 1 0,0-5-16,4-7-4,-9 8-1,9-8 0,0 0 17,0 0 3,0 0 1,0 0 0,9 4 17,-1-4 4,5 0 1,0 0 0,-13-4 10,0 4 0,0 0 0,22-4 0,-5 0-128,1-3-24</inkml:trace>
          <inkml:trace contextRef="#ctx0" brushRef="#br0" timeOffset="14944.4894">7248 1472 2026,'0'0'90,"0"0"18,0 0-86,0 0-22,0 0 0,0 0 0,0 0 113,0 0 19,13 0 3,4 0 1,0 0-51,-4 0-9,5 0-3,-1-4 0,0 4-43,1 0-9,-1 0-1,0 0-1,-4 0-36,5 0-7,-1 4-2,-8 0-802,-9-4-161</inkml:trace>
          <inkml:trace contextRef="#ctx0" brushRef="#br0" timeOffset="15118.1237">7404 1595 1951,'0'0'86,"0"0"18,0 0-83,13 0-21,0 0 0,0 0 0,0 0 124,0 0 20,-5 0 4,5 0 0,5 0-104,-5 0-22,4 4-4,0 0-1,-4-4-48,5-4-9,-5 4-3,4-4-1047</inkml:trace>
          <inkml:trace contextRef="#ctx0" brushRef="#br0" timeOffset="15420.282">7958 1391 2343,'0'0'104,"0"0"21,-8-4-100,3 0-25,-3 0 0,3 1 0,-3-1 149,3 0 25,-3 4 5,-1-4 1,0 8-100,1-4-20,-1 4-4,-4 0-1,4 3-35,-4 1-6,5 0-2,-1 7 0,-4-3-12,4 7 0,-4-4 0,5 5 0,-1-1 0,5 4 0,-1-4-8,5 8 8,0-7-9,0 3 9,5-4-13,3-4 5,1 5-9,0-5-2,4 4 0,-5-3 0,1-1-7,4-3-2,4-5 0,1 1 0,-5-4-10,4-8-2,-4 4-1,4-8 0,-4 4-23,0-3-5,5-5-1,-5 1-740,4-5-148</inkml:trace>
          <inkml:trace contextRef="#ctx0" brushRef="#br0" timeOffset="15759.4685">7972 1110 1382,'0'0'123,"0"0"-99,0 0-24,0 0 0,4-8 219,5 4 38,4-4 8,0 5 2,-5-1-75,5-4-14,0 0-3,5 4-1,-5 1-79,0-1-16,0 0-3,0 4-1,-5 0-34,1 0-6,4 0-2,-9 0 0,-4 0-17,0 0-4,0 0-1,9 8 0,-9 3-11,4 1-11,-4-1 3,0 1 0,-4-4-11,4-1-1,-9 5-1,9-4 0,0 3-5,0 1-1,0-12 0,-4 11 0,0-3 6,4-8 1,0 0 0,4 11 0,-4-11 20,0 0 18,0 8-3,0-8-1,0 0-14,0 0 0,9 8 0,4 0 0,-13-8 0,8 0 0,10 0 0,-5-4 0,4 4-178,0 0-35</inkml:trace>
        </inkml:traceGroup>
      </inkml:traceGroup>
    </inkml:traceGroup>
    <inkml:traceGroup>
      <inkml:annotationXML>
        <emma:emma xmlns:emma="http://www.w3.org/2003/04/emma" version="1.0">
          <emma:interpretation id="{9DBDAAAD-AE39-429F-9E23-DACB377B6378}" emma:medium="tactile" emma:mode="ink">
            <msink:context xmlns:msink="http://schemas.microsoft.com/ink/2010/main" type="paragraph" rotatedBoundingBox="1083,8309 15742,7605 15791,8627 1132,9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C13116-9023-40A1-8DEB-DADAAE7D570C}" emma:medium="tactile" emma:mode="ink">
              <msink:context xmlns:msink="http://schemas.microsoft.com/ink/2010/main" type="line" rotatedBoundingBox="1083,8309 15742,7605 15791,8627 1132,9331"/>
            </emma:interpretation>
          </emma:emma>
        </inkml:annotationXML>
        <inkml:traceGroup>
          <inkml:annotationXML>
            <emma:emma xmlns:emma="http://www.w3.org/2003/04/emma" version="1.0">
              <emma:interpretation id="{7834F870-833F-40D0-B685-9973D61C01B8}" emma:medium="tactile" emma:mode="ink">
                <msink:context xmlns:msink="http://schemas.microsoft.com/ink/2010/main" type="inkWord" rotatedBoundingBox="1086,8372 3293,8266 3327,8975 1120,9081"/>
              </emma:interpretation>
              <emma:one-of disjunction-type="recognition" id="oneOf10">
                <emma:interpretation id="interp50" emma:lang="en-AU" emma:confidence="0">
                  <emma:literal>Assume</emma:literal>
                </emma:interpretation>
                <emma:interpretation id="interp51" emma:lang="en-AU" emma:confidence="0">
                  <emma:literal>assume</emma:literal>
                </emma:interpretation>
                <emma:interpretation id="interp52" emma:lang="en-AU" emma:confidence="0">
                  <emma:literal>Assure</emma:literal>
                </emma:interpretation>
                <emma:interpretation id="interp53" emma:lang="en-AU" emma:confidence="0">
                  <emma:literal>assure</emma:literal>
                </emma:interpretation>
                <emma:interpretation id="interp54" emma:lang="en-AU" emma:confidence="0">
                  <emma:literal>Assame</emma:literal>
                </emma:interpretation>
              </emma:one-of>
            </emma:emma>
          </inkml:annotationXML>
          <inkml:trace contextRef="#ctx0" brushRef="#br0" timeOffset="18682.0865">4 2666 1422,'0'0'63,"0"0"13,0 0-61,0 0-15,0 0 0,-4-3 0,0-1 143,-1 0 25,5 0 6,0 4 1,0-4-61,0 4-12,0 0-2,0 0-1,0 0-35,0 0-8,0 0 0,0 12-1,0 7-35,0 0-6,0 0-2,0 5 0,9-1-4,0 8-8,-5-4 11,5 7-11,-9-3 12,4 0-12,0 0 12,1-4-12,-1-8 0,0 0 0,1-3 0,-1-5 0,-4-11 0,0 0 8,0 0-8,0 0 0,0 0-17,4-15-11,5-1-1,-9 5-1,0-1-14,0 1-4,0-5 0,0-3 0,0 0 48,0-1 0,0-3 0,0 0 0,0 0 0,0 4 0,-9-4 0,9 0-9,-4-1 9,0 1 0,4 4 0,0-4 8,0 4 0,4 3 0,0 1 0,-4-1 0,9 1-8,-9 7-16,9 1 4,-9 7 0,0 0 61,0 0 12,13 3 3,0 1 0,-5 4-52,5 4-12,5 3 0,-10 4 0,5 1 20,-4 3 2,0 0 0,4 8 0,0-4-10,0 3-1,0-3-1,0 4 0,-5-8-10,5-3 12,-4 3-12,4 0 12,-9-8-12,5 1 0,-5-1 0,1 0 0,-5-7-51,0 0-5,0 3-2,0-11-730,-5 8-147</inkml:trace>
          <inkml:trace contextRef="#ctx0" brushRef="#br0" timeOffset="18869.2821">82 2932 288,'0'0'25,"0"0"-25,0 0 0,0 0 0,0 0 274,0 0 50,0 0 9,13 8 3,-4-4-167,4 0-33,0 3-6,0-3-2,4 0-15,-4-4-3,-4 8-1,8-4 0,-12-4-66,8 3-14,4-3-2,0 4-1,-4-4-51,0 0-11,5-4-1,-5 1-664,4-1-133</inkml:trace>
          <inkml:trace contextRef="#ctx0" brushRef="#br0" timeOffset="19233.253">659 2828 691,'0'0'30,"0"0"7,0 0-29,-9-4-8,0 1 0,1 3 0,-1 3 365,-4-6 72,13 3 15,-17 0 2,4 0-292,4 3-58,-4 1-12,4 0-3,-4 0-62,5 0-13,-1 3-2,0-3-1,5 4-11,0 0 0,-1-1 0,5 1 0,0-8 0,5 12-11,-5-5 11,8 5-12,1-8 12,0 4-8,-1-1 8,5-3-8,-4 4 8,4 0 0,-4 3 0,4-3 0,4-4 9,-8-4-9,4 3 12,0-3-12,-13 0 18,8 8-3,5-4-1,-13-4 0,0 0 4,0 0 1,9 12 0,0 3 0,-9-15-3,0 0-1,0 0 0,0 12 0,-9-5-5,0 5-1,1-4 0,-1-1 0,0-3-9,-8 4 0,8-4 0,-4 3 0,5-3-16,-5 0-9,4-4-2,5 0 0,-9 0-55,4-4-11,5 0-3,-1-3-672,10 3-136</inkml:trace>
          <inkml:trace contextRef="#ctx0" brushRef="#br0" timeOffset="19583.5406">971 2794 1728,'0'0'76,"0"0"16,0 0-73,0 0-19,0-4 0,0 0 0,-9 0 203,1 4 37,3-4 7,-8 8 1,0-4-141,-4 4-29,0 0-6,4 0 0,4-4-58,-4 3-14,0 5 0,4 0 0,-8 3 0,4-3 0,4 4 0,5-5 0,-5 1 0,5 0 0,0 3 0,4-11 0,4 8 0,0 4 0,-4-5 0,9 5 0,-5-4 0,1-1 0,-1-3 0,5 4 0,4-4 0,-5 3 0,1 1 0,-5-4 0,5 4 0,4-1 0,0-3 0,4 0 0,-8 0 0,4 0 0,4 0 0,-8-4 0,4 0 0,-4 3 0,4 1 0,-9-4 0,-4 0 54,0 0 8,0 0 2,0 0 0,0 0-52,0 0-12,-4 8 0,-5-4 0,-4 0 0,0 0 0,4 3 0,-8 1 0,-5 0 0,9-1 0,0 1 0,5 4 0,-10-8-48,5-1-13,-4 1-3,4 0 0,0 0 52,0 0 12,4-4 0,9 0 0,0 0-259,0 0-49</inkml:trace>
          <inkml:trace contextRef="#ctx0" brushRef="#br0" timeOffset="19940.0788">1136 2859 1825,'0'0'80,"0"0"18,0 0-78,0 0-20,4 8 0,-4 3 0,0-3 148,0 4 25,0-1 6,4 1 1,-4 3-80,0-3-15,5-1-3,3 5-1,-8-1-46,5 0-10,-1 1-1,5-1-1,-5-3-11,5 3-3,-5-7 0,-4-8 0,9 8-9,-9-8 0,13 7 0,-13-7 0,0 0 0,0 0 0,0 0 0,0 0 0,8-7 0,1-1 0,-9-4 0,9 5 0,-5-5 0,0 1 0,-4 7 0,5-8 0,-5 1 53,4-1 9,-4 0 2,4 1 0,1 3-52,-5 1-12,0-1 0,0 0 0,0 8 0,0 0 0,0 0 0,0 0 0,0 0 0,0 0 0,0 0 0,8 8 0,-3 3 0,-1-3 0,-4 4 0,4-5 0,5 9 0,0-5 0,-9-3 0,8 4 0,1-1 0,0 5 0,-5-5 0,5 1 0,-1-5-100,1 5-22,-9-12-5,17 8-717,-17-8-144</inkml:trace>
          <inkml:trace contextRef="#ctx0" brushRef="#br0" timeOffset="20645.4691">1465 2978 2329,'0'0'51,"-4"8"10,4 0 3,0 3 2,0-3-53,0 4-13,0-12 0,4 11 0,0-3 102,1 4 18,-1-1 3,5 1 1,-5 3-76,5-3-16,-5-5-2,-4 5-1,4-1 28,1-3 6,-5-8 1,0 0 0,0 0-52,0 0-12,0 0 0,0 0 0,0 0 0,0 0 0,0 0 0,0 0 0,0 0 0,4-8 0,5-3 0,-9 3 0,4-3 0,0-1 0,1 1 0,-1 3 0,0 0 0,5-3 0,-5-1 0,1 4 0,-5 8 0,8-7 0,1-5 0,-9 12 0,0 0 0,0 0 9,9-4-9,-1 0 8,-8 4 4,0 0 0,9 8 0,0 0 0,-5 3-12,5-3-16,-5 0 4,5-1 1,-5 1 11,0 0 0,-4-8 0,5 11 0,3-7 0,-8-4 0,0 0 0,9 8 0,0-8 0,-9 0 0,0 0 0,8 0 0,5-4 0,-8 0 0,-5 4 0,4-4 8,5-3-8,-5-1-12,0 0 4,-4 8 0,0 0 8,9-4 16,0-7-4,-9 3-1,8-3-11,-3 3 0,-1-4 0,9 8 0,-13 4 8,0 0-8,0 0 0,0-3 8,0 3-8,9 0 0,-9 0 0,9 3 0,-9-3 0,8 4 0,-3 8 0,8-4 0,-9 3 0,5-3 0,-1 0 0,1 3 0,4 1 0,0-1 0,0-3 0,0 0 0,0-5-17,0 5 4,0-4 1,-4 0 0,4 0 12,-5 3 0,1 1 0,8-4 0,-8-4 0,0-4 0,-1 4 0,1-8 0,0 5 0,-1-5 0,1-4 0,4 5 0,-13-5 0,9 4 0,-5 1 0,-4-5 0,9-3 0,-9 7 0,0 0 0,0 1 0,-9-1 10,9-4 5,-9 5 1,5-1 0,-9 0-16,4 4 8,1-3-8,8 7 0,-9 3 0,0 1 0,5 4 0,-5-4 0,5 4-16,4 3 0,-4 1 0,4 3 0,0 4 16,4-3 0,-4 3 0,9 0 0,-1 1 0,1-9 0,0 5 0,8-5 0,0 1 0,5-5 0,-5-7 0,1 4 0,-1-8 0,5 4-10,4-7 10,0-1-1383</inkml:trace>
        </inkml:traceGroup>
        <inkml:traceGroup>
          <inkml:annotationXML>
            <emma:emma xmlns:emma="http://www.w3.org/2003/04/emma" version="1.0">
              <emma:interpretation id="{EE9B30AC-E708-4173-8C4B-2FC5A8275771}" emma:medium="tactile" emma:mode="ink">
                <msink:context xmlns:msink="http://schemas.microsoft.com/ink/2010/main" type="inkWord" rotatedBoundingBox="4293,8155 5146,8114 5176,8738 4323,8779"/>
              </emma:interpretation>
              <emma:one-of disjunction-type="recognition" id="oneOf11">
                <emma:interpretation id="interp55" emma:lang="en-AU" emma:confidence="0">
                  <emma:literal>all</emma:literal>
                </emma:interpretation>
                <emma:interpretation id="interp56" emma:lang="en-AU" emma:confidence="0">
                  <emma:literal>alt</emma:literal>
                </emma:interpretation>
                <emma:interpretation id="interp57" emma:lang="en-AU" emma:confidence="0">
                  <emma:literal>al'</emma:literal>
                </emma:interpretation>
                <emma:interpretation id="interp58" emma:lang="en-AU" emma:confidence="0">
                  <emma:literal>al,</emma:literal>
                </emma:interpretation>
                <emma:interpretation id="interp59" emma:lang="en-AU" emma:confidence="0">
                  <emma:literal>al1</emma:literal>
                </emma:interpretation>
              </emma:one-of>
            </emma:emma>
          </inkml:annotationXML>
          <inkml:trace contextRef="#ctx0" brushRef="#br0" timeOffset="24469.0741">3411 2794 1152,'0'0'102,"0"0"-82,0 0-20,0 0 0,0 0 184,0 0 32,0 0 6,0 0 2,0 0-39,0 0-7,-13-4-2,0 4 0,5-4-93,-5 4-19,0 0-4,0 4-1,4 0-31,-4-1-7,0 1-1,4 4 0,-4-4-11,5 4-9,-1-5 12,0 5-12,1 0 0,-1-4 0,5 3 0,4-7 0,-9 8-10,5 0-6,-1 3 0,5-3-1,0 4-7,5-1 0,-1-3-1,0 3 0,1-3 5,-1 4 2,9-5 0,-4 1 0,-1-4 8,1 0 2,0-4 0,4 0 0,0 0 8,-5 0 0,1-4 0,4-4 0,-4 1 0,4-5 0,-9-3 0,0 3 0,5-7 15,-5 3-2,5 1 0,-5-1 0,-4 1-22,5 4-5,-5-1-1,-5 0 0,5-3 63,-4 3 13,8 5 3,-4 7 0,0 0-38,0 0-7,0 0-2,0 0 0,0 0 6,0 0 1,0 0 0,9 11 0,4-3-13,0 4-3,-4 3 0,4 0 0,4 1-8,-4-1 0,-4-3 0,4 3 0,0 1-11,0-5 3,-5 5 0,5-1 0,0-7-34,0-1-6,-4 1-2,0 4 0,-1-12-139,1 0-28,-9 0-6</inkml:trace>
          <inkml:trace contextRef="#ctx0" brushRef="#br0" timeOffset="24696.5235">3520 2478 1555,'0'0'138,"4"7"-110,0 1-28,1 4 0,8-1 156,0 1 25,-5 3 6,5 4 1,5-3-48,-1 3-8,5 0-3,-5 4 0,0-3-61,1-1-12,-1 0-2,-4 4-1,0-3-33,4-1-6,-4-8-2,5 5 0,-5 3-20,-5 0-5,5 1-1,-4-5 0,4-3-182,0-1-37,-8 1-7</inkml:trace>
          <inkml:trace contextRef="#ctx0" brushRef="#br0" timeOffset="24879.863">3732 2354 921,'0'-11'82,"0"11"-66,0 0-16,0 0 0,0 0 295,0 0 55,0 0 11,4 15 3,5 4-174,0 1-34,4-1-8,4 0 0,-4 4-64,9 0-13,-5 4-3,9 0 0,-4 0-40,-5-4-8,5 4-1,4 0-1,0-3-27,4-5-6,-4 0-1,5-4-1332</inkml:trace>
        </inkml:traceGroup>
        <inkml:traceGroup>
          <inkml:annotationXML>
            <emma:emma xmlns:emma="http://www.w3.org/2003/04/emma" version="1.0">
              <emma:interpretation id="{AEBC336A-F30B-4563-8E7B-DED7514A7C32}" emma:medium="tactile" emma:mode="ink">
                <msink:context xmlns:msink="http://schemas.microsoft.com/ink/2010/main" type="inkWord" rotatedBoundingBox="5949,8456 6556,8426 6584,9006 5977,9036"/>
              </emma:interpretation>
              <emma:one-of disjunction-type="recognition" id="oneOf12">
                <emma:interpretation id="interp60" emma:lang="en-AU" emma:confidence="0">
                  <emma:literal>a,</emma:literal>
                </emma:interpretation>
                <emma:interpretation id="interp61" emma:lang="en-AU" emma:confidence="0">
                  <emma:literal>a;</emma:literal>
                </emma:interpretation>
                <emma:interpretation id="interp62" emma:lang="en-AU" emma:confidence="0">
                  <emma:literal>oy</emma:literal>
                </emma:interpretation>
                <emma:interpretation id="interp63" emma:lang="en-AU" emma:confidence="0">
                  <emma:literal>al</emma:literal>
                </emma:interpretation>
                <emma:interpretation id="interp64" emma:lang="en-AU" emma:confidence="0">
                  <emma:literal>at</emma:literal>
                </emma:interpretation>
              </emma:one-of>
            </emma:emma>
          </inkml:annotationXML>
          <inkml:trace contextRef="#ctx0" brushRef="#br0" timeOffset="25448.7164">5011 2689 1497,'-4'24'66,"4"-24"14,0 0-64,0 0-16,-5-8 0,5 8 0,0-8 157,-4-3 28,-5 3 6,1 4 1,8 4-52,-5-4-9,-8 0-3,5 4 0,-5 0-51,4 0-10,0 4-3,1 0 0,-10 0-51,5 7-13,9-3 0,0 0 0,-5 0 0,0 3 0,5 1 0,-1-1 0,14-3 0,-9 4 0,0-1 0,0 5 0,13-9 0,-4 5 0,-5 3 0,1-3 0,8-5 0,0 1 0,-13-8 0,8 4 0,1-4-48,4 0-13,-4 0-3,-9 0 0,8-4 52,1-4 12,0-3 0,-1-1 0,1-3 0,0 0 0,-5 3 0,0-3 0,1 3 0,-1-3 0,-4 3 0,4 0 0,1 1 48,-1 3 13,-4 8 3,0 0 0,0 0-52,9-8-12,-5 8 0,-4 0 0,9 8 0,-5 0 0,13 0 0,-4-1 0,-4 1 0,4 4 0,4 3 0,-4-7 0,0 3-48,5-3-13,-1 4-3,0-5 0,1-3-204,-5 0-42,4 4-8,5 3-2</inkml:trace>
          <inkml:trace contextRef="#ctx0" brushRef="#br0" timeOffset="25680.0654">5405 2797 2034,'0'0'44,"0"0"10,0 8 2,0 4 1,0-1-45,0 1-12,9-1 0,-5 5 0,1-1 139,-1 1 25,0-1 6,5 0 1,-5 5-35,1 7-6,3 0-2,-3 0 0,-1-4-102,-4 4-26,4 0 0,1 3 0,-1 1 0,-4-11 0,0-5 0,0-3-916,0-5-189</inkml:trace>
        </inkml:traceGroup>
        <inkml:traceGroup>
          <inkml:annotationXML>
            <emma:emma xmlns:emma="http://www.w3.org/2003/04/emma" version="1.0">
              <emma:interpretation id="{F69FED04-045D-48E9-B6A3-1B7403B4F002}" emma:medium="tactile" emma:mode="ink">
                <msink:context xmlns:msink="http://schemas.microsoft.com/ink/2010/main" type="inkWord" rotatedBoundingBox="6975,8187 7680,8153 7722,9015 7017,9048"/>
              </emma:interpretation>
              <emma:one-of disjunction-type="recognition" id="oneOf13">
                <emma:interpretation id="interp65" emma:lang="en-AU" emma:confidence="0">
                  <emma:literal>b,</emma:literal>
                </emma:interpretation>
                <emma:interpretation id="interp66" emma:lang="en-AU" emma:confidence="0">
                  <emma:literal>by</emma:literal>
                </emma:interpretation>
                <emma:interpretation id="interp67" emma:lang="en-AU" emma:confidence="0">
                  <emma:literal>b</emma:literal>
                </emma:interpretation>
                <emma:interpretation id="interp68" emma:lang="en-AU" emma:confidence="0">
                  <emma:literal>be</emma:literal>
                </emma:interpretation>
                <emma:interpretation id="interp69" emma:lang="en-AU" emma:confidence="0">
                  <emma:literal>be,</emma:literal>
                </emma:interpretation>
              </emma:one-of>
            </emma:emma>
          </inkml:annotationXML>
          <inkml:trace contextRef="#ctx0" brushRef="#br0" timeOffset="26211.5194">5873 2408 1440,'0'0'128,"0"0"-103,0 0-25,0 0 0,0-4 174,0 1 30,0 3 5,0 0 2,0 0-70,0 0-13,9 7-4,0 5 0,0-1-64,-1 9-12,5 3-4,0 8 0,0-1-18,0 5-4,0-4-1,-4 7 0,8 1-21,-4-4 0,-4-1 0,4-3 0,0-8 0,-4 0 0,4 0 0,-5-3 0,-3-9-10,-5-11-6,0 0-2,0 0 0,8 4-22,-8-4-5,0 0-1,0 0 0,0 0 46,5-11 0,-5-5 0,0 1 0,4-1 0,-4 5 0,0-1 8,4 1-8,5-1 9,0 1-1,-5-1-8,9 4 12,-4 1-2,-1 3-1,1-4 0,0 4 0,-1 0 7,5 0 0,5 4 1,-5 4 0,0-4 3,0 4 1,0 0 0,0 4 0,-5-4 3,5-1 0,-8 5 0,3 0 0,-8-8-4,5 8 0,-5-8 0,0 7 0,0-7-6,-9 12-2,0-4 0,1 3 0,-1-3-4,-4 0-8,-4-1 11,-1 1-11,10-4 9,-5 0-9,-5-1 0,1 1 9,0-4-24,-1 0-5,1-4 0,0 1-1,4-5-36,4 0-7,0 1-2,5 3 0,4 4-131,0-12-27,4 4-4,1 1-2</inkml:trace>
          <inkml:trace contextRef="#ctx0" brushRef="#br0" timeOffset="26386.6614">6576 2874 1267,'0'16'56,"0"-8"12,0 7-55,0 0-13,4-3 0,-4-4 0,0-8 320,0 11 62,9 5 12,-5 3 2,-4 12-248,0-4-49,0 0-11,4 3-1,1 1-59,-5-11-11,0-1-2,4 0-1,0-7-141,1-1-28,-1-3-5</inkml:trace>
        </inkml:traceGroup>
        <inkml:traceGroup>
          <inkml:annotationXML>
            <emma:emma xmlns:emma="http://www.w3.org/2003/04/emma" version="1.0">
              <emma:interpretation id="{8222F38F-5BE7-41CF-89B0-E25CDF96B772}" emma:medium="tactile" emma:mode="ink">
                <msink:context xmlns:msink="http://schemas.microsoft.com/ink/2010/main" type="inkWord" rotatedBoundingBox="8366,8441 8634,8428 8646,8675 8377,8688"/>
              </emma:interpretation>
              <emma:one-of disjunction-type="recognition" id="oneOf14">
                <emma:interpretation id="interp70" emma:lang="en-AU" emma:confidence="0">
                  <emma:literal>c</emma:literal>
                </emma:interpretation>
                <emma:interpretation id="interp71" emma:lang="en-AU" emma:confidence="0">
                  <emma:literal>C</emma:literal>
                </emma:interpretation>
                <emma:interpretation id="interp72" emma:lang="en-AU" emma:confidence="0">
                  <emma:literal>(</emma:literal>
                </emma:interpretation>
                <emma:interpretation id="interp73" emma:lang="en-AU" emma:confidence="0">
                  <emma:literal>[</emma:literal>
                </emma:interpretation>
                <emma:interpretation id="interp74" emma:lang="en-AU" emma:confidence="0">
                  <emma:literal>&lt;</emma:literal>
                </emma:interpretation>
              </emma:one-of>
            </emma:emma>
          </inkml:annotationXML>
          <inkml:trace contextRef="#ctx0" brushRef="#br0" timeOffset="26822.1994">7425 2666 2106,'0'0'93,"0"0"19,0 0-89,0 0-23,-4-7 0,4 7 0,-9 0 146,1-4 25,-1 0 5,-4 4 0,0 0-80,4 0-16,-4 8-3,0-1-1,0 1-40,0 0-8,5 3-1,-1 5-1,-4-1-26,9 4 0,-1-3 8,5 3-8,5-3 0,-1-1 0,9 4 0,0-7 0,0-1 0,4 1 0,5-1 0,0 1 0,8-8-20,-4 0 4,-4-4 1,4-8 0,4 0-180,0-3-36</inkml:trace>
        </inkml:traceGroup>
        <inkml:traceGroup>
          <inkml:annotationXML>
            <emma:emma xmlns:emma="http://www.w3.org/2003/04/emma" version="1.0">
              <emma:interpretation id="{6BE38D37-BB63-405D-B43A-4BFECEC93971}" emma:medium="tactile" emma:mode="ink">
                <msink:context xmlns:msink="http://schemas.microsoft.com/ink/2010/main" type="inkWord" rotatedBoundingBox="9443,8353 10266,8313 10280,8595 9457,8634"/>
              </emma:interpretation>
              <emma:one-of disjunction-type="recognition" id="oneOf15">
                <emma:interpretation id="interp75" emma:lang="en-AU" emma:confidence="0">
                  <emma:literal>are</emma:literal>
                </emma:interpretation>
                <emma:interpretation id="interp76" emma:lang="en-AU" emma:confidence="0">
                  <emma:literal>ave</emma:literal>
                </emma:interpretation>
                <emma:interpretation id="interp77" emma:lang="en-AU" emma:confidence="0">
                  <emma:literal>ae</emma:literal>
                </emma:interpretation>
                <emma:interpretation id="interp78" emma:lang="en-AU" emma:confidence="0">
                  <emma:literal>ane</emma:literal>
                </emma:interpretation>
                <emma:interpretation id="interp79" emma:lang="en-AU" emma:confidence="0">
                  <emma:literal>arc</emma:literal>
                </emma:interpretation>
              </emma:one-of>
            </emma:emma>
          </inkml:annotationXML>
          <inkml:trace contextRef="#ctx0" brushRef="#br0" timeOffset="27366.591">8526 2697 864,'0'-15'76,"-4"11"-60,0-4-16,-1 4 0,-3-3 348,-1-1 66,0 4 14,1-4 2,-1 5-226,-4-1-46,4-4-9,1 4-1,-1 4-86,0 0-17,-4 4-3,5 0-1,-5 0-27,4 0-6,0 7 0,1 1-8,3-5 0,1 5 0,0-1 0,4 5 0,0-1-8,0 1-3,4 3 0,0-7 0,5 3-3,0-3-1,-1 3 0,1-3 0,0-9-2,-1 5-1,1 0 0,0-8 0,-9 0 8,0 0 2,8 0 0,1-4 0,0-4 8,-1 1 0,1-5 0,-5 0 0,5-3 0,-5 0 8,5 3-8,-5-7 11,1 7-11,-1-3 10,0 3-10,1 1 10,-5 11-10,0 0 0,0 0 9,0 0-9,4-8 16,-4 8-2,0 0 0,0 0 0,0 0-6,9 4-8,4 0 11,-5-1-11,5 5 0,-4-4 0,0 4 0,4-1-12,0 1-17,-5 0-3,1-4-1,0 3 0,-1-3-135,1 4-28,0 0-4,-1-1-889</inkml:trace>
          <inkml:trace contextRef="#ctx0" brushRef="#br0" timeOffset="27843.1261">8747 2720 921,'0'0'40,"0"8"10,0-8-40,0 12-10,5-1 0,-5 1 0,0-12 284,4 11 54,0 1 11,1-1 3,-1-3-180,5 0-35,-5 0-7,-4-8-2,0 0-66,0 0-14,4 7-2,-4-7-1,0 0-15,0 0-3,0 0-1,0 0 0,0 0 1,5-7 0,-1-1 0,0-4 0,-4 1-7,0-5-2,-4 5 0,0-9 0,-1 5-4,5 0-1,-4-1 0,0 1 0,-1 3 3,1 1 1,4-1 0,0 1 0,0 11-2,0-12-1,4 4 0,-4 8 0,0 0-6,0 0-8,0 0 11,0 0-11,0 0 0,13-4 0,5 4 0,-1 0 0,5 0 8,-5 0-8,5 4 0,-5 0 0,5 4 0,-5-4 0,5 0 0,-5-1 0,0 5 0,1-4 0,-5-4 0,4 4 0,-8-8 8,4 4-8,-4 0 0,-1 0 0,1-4 0,-9 4 0,0 0 8,0 0-8,4-8 0,1 1 10,-1-5-10,-4 4 8,0-3-8,0 3 0,0 8 9,0-8-9,-4-3 0,-5 3 0,0 0 0,1 1 8,-5-1-8,4 0 0,-4 8 0,0 0 0,0 0-13,0 4 2,4 4 1,-4 0 0,4-1 2,1 5 0,8 3 0,-5 5 0,5-5 8,5 4-10,3 4 10,1 0-10,0-3 10,-1-1 0,6 4-9,3-7 9,0-5-14,1 1 2,3-5 0,1 1 0,0-8-159,4 0-31,0-4-6</inkml:trace>
        </inkml:traceGroup>
        <inkml:traceGroup>
          <inkml:annotationXML>
            <emma:emma xmlns:emma="http://www.w3.org/2003/04/emma" version="1.0">
              <emma:interpretation id="{0133CAA1-FCD7-4570-8AAD-5E0CDF1C49CF}" emma:medium="tactile" emma:mode="ink">
                <msink:context xmlns:msink="http://schemas.microsoft.com/ink/2010/main" type="inkWord" rotatedBoundingBox="11133,8048 11991,8007 12015,8512 11157,8553"/>
              </emma:interpretation>
              <emma:one-of disjunction-type="recognition" id="oneOf16">
                <emma:interpretation id="interp80" emma:lang="en-AU" emma:confidence="0">
                  <emma:literal>odd</emma:literal>
                </emma:interpretation>
                <emma:interpretation id="interp81" emma:lang="en-AU" emma:confidence="0">
                  <emma:literal>Odd</emma:literal>
                </emma:interpretation>
                <emma:interpretation id="interp82" emma:lang="en-AU" emma:confidence="0">
                  <emma:literal>0dd</emma:literal>
                </emma:interpretation>
                <emma:interpretation id="interp83" emma:lang="en-AU" emma:confidence="0">
                  <emma:literal>odcl</emma:literal>
                </emma:interpretation>
                <emma:interpretation id="interp84" emma:lang="en-AU" emma:confidence="0">
                  <emma:literal>ocld</emma:literal>
                </emma:interpretation>
              </emma:one-of>
            </emma:emma>
          </inkml:annotationXML>
          <inkml:trace contextRef="#ctx0" brushRef="#br0" timeOffset="28312.4433">10247 2601 979,'-13'0'43,"5"-4"9,-1 0-41,0 0-11,-4-3 0,0-1 0,5 4 373,3-4 73,1 1 14,0-1 4,-5 0-320,0 4-64,1 4-13,-5 0-3,0-3 4,0 6 1,4 1 0,0 4 0,-4 0-50,5-1-11,3 5-8,1 3 12,4-3-12,0 7 0,0-3 0,4-1 0,5 4-13,-5 0 5,9-7 8,0 3-13,0-7 3,-4 4 1,-5-5 0,5 1 0,0-4 9,-1-4 11,-8 0-3,13 0 0,-4-4-8,4 0 0,-4-3 0,4-1 0,-5-4 0,-3 1 0,-1-1 0,-4 1 0,4-5 0,-4 5 0,-4 3 0,0-4 0,4 1 0,-5-1 0,-8 1 0,0 3 0,5-4 0,-1 5 0,5-1 0,-5 4 0,0 0-49,1 4-12,8 0-3,0 0 0,-9 0-102,9 0-21,-4 4-4,4-4-897</inkml:trace>
          <inkml:trace contextRef="#ctx0" brushRef="#br0" timeOffset="28606.452">10486 2601 2577,'0'0'56,"0"0"12,0 0 3,0 0 2,-9 0-58,0 0-15,1 0 0,-1 0 0,9 0 112,-13 0 19,4-4 4,-4 4 1,5-4-100,-5 4-19,4 4-4,-4-4-1,0 4-12,4-4 0,1 8 0,3-1 0,-3-3 0,3 4 0,1 3 0,0-3 0,4 4 24,4-1 1,-4-3 1,4 3 0,1-3-42,-1 4-8,5-5-1,4 1-1,-5 0 38,1-4 8,4-4 2,-4 0 0,4 0-35,-5 0-7,5-4-2,0-4 0,-4 0 22,4-3 0,-9 3 0,5-3 0,4-5-158,-9 5-27,5-5-6,-5 1-615,1-1-123</inkml:trace>
          <inkml:trace contextRef="#ctx0" brushRef="#br0" timeOffset="28787.2182">10382 2246 2394,'0'0'52,"0"0"12,0 0 1,-9 8 3,9-8-55,0 0-13,0 0 0,-4 12 0,4 3 126,0 0 22,4 5 5,0-1 1,1-4-87,3 9-18,1 3-3,0 3-1,4 1-21,0-4-4,0 4 0,0-4-1,0 0-6,0 0-1,0 0 0,4-4 0,0-4-40,-4-3-9,5-1-2,3 0 0,-3-3-248,3 0-49</inkml:trace>
          <inkml:trace contextRef="#ctx0" brushRef="#br0" timeOffset="29042.0921">10863 2593 2880,'-5'0'64,"-3"0"12,8 0 4,-9-4 0,-4-3-64,4-1-16,9 8 0,0 0 0,-4-8 81,-9 4 14,0 0 2,0 1 1,0-1-65,4 4-13,-4 4-2,0-4-1,0 7-17,5 1 0,-1-4 0,0 4 0,1 3 0,3 1-14,5-1 4,0 5 1,-4-5-26,8 1-5,1 3 0,3-3-1,1-1 33,4 1 8,0-4 0,0-1 0,4-3-53,-4 0-9,-13-4-2,13 4 0,5-8 0,-1 0 0,-4-4 0,0 1-751,4-1-150</inkml:trace>
          <inkml:trace contextRef="#ctx0" brushRef="#br0" timeOffset="29209.5143">10724 2366 2307,'-9'-16'102,"5"13"22,4 3-100,0 0-24,0 0 0,0 0 0,0 0 114,0 0 18,4 15 3,9 4 1,0 4-91,0 0-17,5 4-4,-5 0-1,4 4-23,0 0 0,-4 0 0,9-4 0,0 4-47,-5-8-13,0 0-4</inkml:trace>
        </inkml:traceGroup>
        <inkml:traceGroup>
          <inkml:annotationXML>
            <emma:emma xmlns:emma="http://www.w3.org/2003/04/emma" version="1.0">
              <emma:interpretation id="{54248EAB-A37A-43B2-BF6C-7657B73A8CC0}" emma:medium="tactile" emma:mode="ink">
                <msink:context xmlns:msink="http://schemas.microsoft.com/ink/2010/main" type="inkWord" rotatedBoundingBox="12544,7919 15750,7765 15776,8303 12570,8457"/>
              </emma:interpretation>
              <emma:one-of disjunction-type="recognition" id="oneOf17">
                <emma:interpretation id="interp85" emma:lang="en-AU" emma:confidence="0">
                  <emma:literal>numbers.</emma:literal>
                </emma:interpretation>
                <emma:interpretation id="interp86" emma:lang="en-AU" emma:confidence="0">
                  <emma:literal>numbers,</emma:literal>
                </emma:interpretation>
                <emma:interpretation id="interp87" emma:lang="en-AU" emma:confidence="0">
                  <emma:literal>numbers</emma:literal>
                </emma:interpretation>
                <emma:interpretation id="interp88" emma:lang="en-AU" emma:confidence="0">
                  <emma:literal>numbes.</emma:literal>
                </emma:interpretation>
                <emma:interpretation id="interp89" emma:lang="en-AU" emma:confidence="0">
                  <emma:literal>number</emma:literal>
                </emma:interpretation>
              </emma:one-of>
            </emma:emma>
          </inkml:annotationXML>
          <inkml:trace contextRef="#ctx0" brushRef="#br0" timeOffset="30336.8249">11500 2582 1677,'-30'-43'149,"25"32"-119,5-5-30,-4 1 146,8 3 23,-4 1 5,0-1 1,-4 4-64,0 5-13,4 3-2,0 0-1,0 0-3,0 0-1,0 0 0,0 11 0,4 5-51,0-1-9,1 0-3,8 1 0,-5-1-13,5 4-3,-4 1-1,4-5 0,0-3-11,0 3 0,-4-3 9,-5-5-9,5 1 0,-1-4 0,-8-4 0,0 0 0,0 8 8,0-8-8,0 0 8,0 0-8,0 0 0,0 0 9,0 0-9,5-8 0,-1-4 8,0 1-8,-4-5 0,0 1 0,5 3 8,-5 1-8,4-5 0,0 1 0,1 0 0,-1 3 0,5 1 0,-5 3 0,5 0 0,-1 4 0,1-3 0,0 7 0,-1 0 0,5 0 0,0 7 0,0 1 0,0 4 0,0-1 0,0-3 0,0 3 0,-4 1 8,4-1-8,0 5 0,0-5 0,0-3 0,0 4 0,-4-5-10,4 1 10,-5 4-40,1-5-1,4-3 0,-9 0 0,-4-4-123,9 4-25,-9-4-5,0 0-1,0 0-73,9-4-16</inkml:trace>
          <inkml:trace contextRef="#ctx0" brushRef="#br0" timeOffset="30774.0686">11933 2389 1533,'0'0'68,"0"0"14,0 0-66,0 0-16,0 0 0,0 0 0,0 0 147,0 0 25,0 0 6,0 0 1,5 4-39,3 7-7,-3-3-1,3 4-1,1-5-91,4 5-17,-4-1-4,4 5-1,0-8 7,0 3 2,-5-3 0,5 0 0,0-1-18,0 1-9,-4 0 10,0-1-10,-9-7 10,0 0-10,0 0 10,9 8-10,-9-8 13,0 0-3,13-4-1,-13 4 0,0 0-21,4-4-4,0-3 0,1-5-1,-1 1 17,-4-5 0,0 1 0,4-1 0,-4 5 0,5-5 9,-10-3-1,1 0 0,0 7 0,4 1 0,0-5 0,0 9 0,0-1 20,0 8 3,0 0 1,0 0 0,0 0-6,0 0-1,0 0 0,8 8 0,5-1-16,0 1-9,-4 4 10,4-1-10,4-3-11,-4 7-8,0-3-1,5 3-1,-5 1-104,4-5-21,-4 1-4,-4-1-655,4 1-131</inkml:trace>
          <inkml:trace contextRef="#ctx0" brushRef="#br0" timeOffset="31268.7364">12402 2397 1152,'0'0'51,"0"0"10,0 0-49,0 0-12,0 0 0,8 11 0,1 1 237,0-1 45,-1-3 9,-3 0 1,-1-1-169,5 1-35,-9-8-6,13 8-2,-9 0-30,5-5-6,-9-3-2,8 8 0,-8-8-15,5 8-3,-5-8-1,0 0 0,0 0-13,0 0-2,0 0-8,8-4 12,-8 4-12,9-4 8,-9 4-8,0-11 0,4 3 8,1-4-8,-5 12 0,0 0 0,0-7 9,4-5-9,0 0 8,-4 1-8,5-4 9,-5 3-9,0 0 10,4 5-10,-4 7 20,0 0-3,0 0 0,0 0 0,9 4-3,-1-1-1,1 1 0,-9-4 0,9 8-13,-1-4 8,1 0-8,0 3 0,-1 1 0,1 0 0,-5-1 0,-4-7 0,9 8 0,-5 0-8,5-4 8,-9-4-10,0 0 10,0 0 0,0 0 0,0 0 0,0 0 0,0 0 0,0 0 0,0 0 0,0 0 0,4-8 9,1 0-9,3 1 0,-8 7 8,5-12-8,-1-7 0,5 7 0,-9 5 13,4-1-4,5 0-1,-1 4 0,1-3 6,-5-1 1,9 0 0,-4 4 0,0 4 1,4 0 1,-5 4 0,5 4 0,5-4-4,-14 3-1,-4 5 0,4 3 0,5 5-12,-5-1 0,5-4 0,0 1 0,4-5 0,0 1 0,-5-1-11,10 5 11,-5-8-54,0-1-3,-5-3-1,5 4 0,-13-8-171,9 4-35</inkml:trace>
          <inkml:trace contextRef="#ctx0" brushRef="#br0" timeOffset="31500.4106">12883 2077 1843,'0'0'81,"0"0"18,0 0-79,4 11-20,-4-3 0,4 4 0,1-5 145,-1 5 26,5 0 5,4-1 0,-5 4-103,10-3-21,-5 7-4,0-3 0,0 3 12,0-4 4,4 9 0,-4-5 0,0 4-52,-4 0-12,4 0 0,0-4 0,0 5 0,0-5 0,0-4 0,4 8 0,-4-11 25,0 3 3,-4-3 0,0-4 0,4-5-45,-9-3-9,5 4-2,-1-8 0,-3 4 37,3-11 7,-3 3 2,-1-3 0,0-1-18,1-3 0,-5-1 0,0-3 0,0 0 0,0-1 8,0 5-8,-5-4 0,-3 3 12,-1 1-4,-4-1 0,4 5-8,-4-1-16,0 5-9,-4 3-3,0 0 0,3 0-15,-3 4-3,0 4-1,4 0-778,4 0-156</inkml:trace>
          <inkml:trace contextRef="#ctx0" brushRef="#br0" timeOffset="32121.7603">13433 2262 1036,'0'0'92,"0"0"-73,0 4-19,0-4 0,5-4 198,-5 4 36,0 0 7,0-4 2,0 0-97,4 0-19,5 4-4,-1-4-1,1 4-31,4 0-7,4 4 0,1-4-1,-5-4-26,4 4-5,0-3 0,5 3-1,-5 0-17,1 0-3,-1 0-1,-4 0 0,0-4-30,4 0-21,-8 0 3,0-4 1,-9 8 35,4-4 7,0-3 2,-4 7 0,5-12-27,-5 1-14,-5 3 2,1 0 0,0 0-9,-9 1-2,4-1 0,-4 0 0,0 5-3,0-1-1,-4 0 0,-1 4 0,-3 0-1,3 0-1,1 0 0,0 4 0,-1 0 45,5-1 10,0 1 2,0 8 0,5-5-16,3 1-2,1 0-1,0 3 0,-1 1-9,10 3 0,3-3 0,1 3 8,0 1-8,4 3 0,4-4 0,5 5 8,-5-5-8,9-3 0,-4-1 0,-1 1 8,5-4-8,-4-1 0,0-3 0,4 0-11,-9 0-43,5 4-9,-5-5-1,0-3-1,1 0-190,-1 0-37</inkml:trace>
          <inkml:trace contextRef="#ctx0" brushRef="#br0" timeOffset="32618.2227">13936 2266 1623,'0'0'72,"0"0"15,0 0-70,0 0-17,0 0 0,0 0 0,0 0 136,9 7 23,4 1 5,-13-8 0,0 0-44,8 4-10,1 0-2,0 0 0,-1 3-28,-8-7-5,0 0-2,0 0 0,13 0-11,-13 0-2,0 0-1,0 0 0,5-7-14,-5-5-2,4 1-1,-4 3 0,0-4-22,0 5-4,-4-5 0,4 0-1,-5 1-15,5-1 9,5 1-9,-5-1 8,0 1-8,4-1 0,5 4-10,-1-3 10,1-5-43,4 5-2,0 3-1,4-3 0,5-1-67,-5 0-14,5 1-2,0 3-1,4-3-22,0 3-4,-4 0 0,4 4-1,-9-3-1,0 3 0,-4 0 0,-4 4 0,-9 0 122,0 0 25,9 4 11,-9-4-10,0 0 114,0 0 24,0 0 4,0 0 0,0 0 16,0 0 4,0 0 0,0 0 0,-5 11-43,5 1-8,-8-4-1,3-1-1,-3 1-79,3 4-20,-3-1 0,3 1 0,-3-5 0,3 5 0,5-4 0,5 7 0,-5-3 0,4-1 0,0 1 0,5 3 0,0-3 0,-1-5 0,5 5 0,-4 0 0,4-1 0,-4-3 0,4 0 0,-5-1 0,1 5 55,0-1 7,-5 5 2,5-5 0,-5 1-52,0-4-12,-4-8 0,0 7 0,0-7 54,5 8 8,-10 4 2,5-12 0,0 0-52,0 0-12,-8 3 0,3 1 0,5-4-48,-13 0-13,5-4-3,-1 1 0,5 6-51,4-3-10,-9-3-3,9 3 0,0 0-108,-9-8-21</inkml:trace>
          <inkml:trace contextRef="#ctx0" brushRef="#br0" timeOffset="32780.4603">14664 2323 1612,'0'12'144,"0"0"-116,0-12-28,0 0 0,0 0 78,0 0 10,0 0 1</inkml:trace>
        </inkml:traceGroup>
      </inkml:traceGroup>
    </inkml:traceGroup>
    <inkml:traceGroup>
      <inkml:annotationXML>
        <emma:emma xmlns:emma="http://www.w3.org/2003/04/emma" version="1.0">
          <emma:interpretation id="{6E9538B2-A975-4408-ACFA-2C3F54E78E91}" emma:medium="tactile" emma:mode="ink">
            <msink:context xmlns:msink="http://schemas.microsoft.com/ink/2010/main" type="paragraph" rotatedBoundingBox="1479,9523 16718,8909 16751,9742 1512,10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13130D-F8FF-49D3-B622-90B1A5C7FCCE}" emma:medium="tactile" emma:mode="ink">
              <msink:context xmlns:msink="http://schemas.microsoft.com/ink/2010/main" type="line" rotatedBoundingBox="1479,9523 16718,8909 16751,9742 1512,10356"/>
            </emma:interpretation>
          </emma:emma>
        </inkml:annotationXML>
        <inkml:traceGroup>
          <inkml:annotationXML>
            <emma:emma xmlns:emma="http://www.w3.org/2003/04/emma" version="1.0">
              <emma:interpretation id="{6F24218C-B085-4382-9058-7195DCDCB9CE}" emma:medium="tactile" emma:mode="ink">
                <msink:context xmlns:msink="http://schemas.microsoft.com/ink/2010/main" type="inkWord" rotatedBoundingBox="1497,9959 1527,9957 1528,9962 1497,9963"/>
              </emma:interpretation>
              <emma:one-of disjunction-type="recognition" id="oneOf18">
                <emma:interpretation id="interp90" emma:lang="en-AU" emma:confidence="0">
                  <emma:literal>-</emma:literal>
                </emma:interpretation>
                <emma:interpretation id="interp91" emma:lang="en-AU" emma:confidence="0">
                  <emma:literal>_</emma:literal>
                </emma:interpretation>
                <emma:interpretation id="interp92" emma:lang="en-AU" emma:confidence="0">
                  <emma:literal>~</emma:literal>
                </emma:interpretation>
                <emma:interpretation id="interp93" emma:lang="en-AU" emma:confidence="0">
                  <emma:literal>.</emma:literal>
                </emma:interpretation>
                <emma:interpretation id="interp94" emma:lang="en-AU" emma:confidence="0">
                  <emma:literal>`</emma:literal>
                </emma:interpretation>
              </emma:one-of>
            </emma:emma>
          </inkml:annotationXML>
          <inkml:trace contextRef="#ctx0" brushRef="#br0" timeOffset="34895.9949">394 4173 1911,'0'0'84,"0"0"19,0 0-83,0 0-20,0 0 0,0 0 0,0 0 46,0 0 5,0 0 1,0 0 0,9 4-65,8-8-13,-12 4-2</inkml:trace>
        </inkml:traceGroup>
        <inkml:traceGroup>
          <inkml:annotationXML>
            <emma:emma xmlns:emma="http://www.w3.org/2003/04/emma" version="1.0">
              <emma:interpretation id="{04497D4E-F738-4A73-8294-82AB53ED8F88}" emma:medium="tactile" emma:mode="ink">
                <msink:context xmlns:msink="http://schemas.microsoft.com/ink/2010/main" type="inkWord" rotatedBoundingBox="1652,9670 1924,9659 1935,9931 1663,9942"/>
              </emma:interpretation>
              <emma:one-of disjunction-type="recognition" id="oneOf19">
                <emma:interpretation id="interp95" emma:lang="en-AU" emma:confidence="0">
                  <emma:literal>:</emma:literal>
                </emma:interpretation>
                <emma:interpretation id="interp96" emma:lang="en-AU" emma:confidence="0">
                  <emma:literal>=</emma:literal>
                </emma:interpretation>
                <emma:interpretation id="interp97" emma:lang="en-AU" emma:confidence="0">
                  <emma:literal>"</emma:literal>
                </emma:interpretation>
                <emma:interpretation id="interp98" emma:lang="en-AU" emma:confidence="0">
                  <emma:literal>;</emma:literal>
                </emma:interpretation>
                <emma:interpretation id="interp99" emma:lang="en-AU" emma:confidence="0">
                  <emma:literal>#</emma:literal>
                </emma:interpretation>
              </emma:one-of>
            </emma:emma>
          </inkml:annotationXML>
          <inkml:trace contextRef="#ctx0" brushRef="#br0" timeOffset="34772.4008">568 3888 2188,'0'0'48,"0"0"11,-9-4 1,9 4 1,0 0-49,0 0-12,0 0 0,0 0 0,0 0 54,0 0 8,0 0 2,-4 0 0,-1 4 0,5-4 0,0 0 0,0 0 0,0 4-103,0 0-20,0-1-4,0 5-1050</inkml:trace>
          <inkml:trace contextRef="#ctx0" brushRef="#br0" timeOffset="35039.2927">819 4131 1958,'0'0'43,"0"0"9,0 0 1,0 0 3,0 0-45,0 0-11,0 0 0,13 0 0,-13 0 71,0 0 12,0 0 2,0 0-1041</inkml:trace>
        </inkml:traceGroup>
        <inkml:traceGroup>
          <inkml:annotationXML>
            <emma:emma xmlns:emma="http://www.w3.org/2003/04/emma" version="1.0">
              <emma:interpretation id="{EC656C4E-52A7-4F74-93B6-9CC156BAF2F1}" emma:medium="tactile" emma:mode="ink">
                <msink:context xmlns:msink="http://schemas.microsoft.com/ink/2010/main" type="inkWord" rotatedBoundingBox="3816,9510 4359,9489 4381,10034 3838,10055"/>
              </emma:interpretation>
              <emma:one-of disjunction-type="recognition" id="oneOf20">
                <emma:interpretation id="interp100" emma:lang="en-AU" emma:confidence="0">
                  <emma:literal>%</emma:literal>
                </emma:interpretation>
                <emma:interpretation id="interp101" emma:lang="en-AU" emma:confidence="0">
                  <emma:literal>K</emma:literal>
                </emma:interpretation>
                <emma:interpretation id="interp102" emma:lang="en-AU" emma:confidence="0">
                  <emma:literal>S</emma:literal>
                </emma:interpretation>
                <emma:interpretation id="interp103" emma:lang="en-AU" emma:confidence="0">
                  <emma:literal>$</emma:literal>
                </emma:interpretation>
                <emma:interpretation id="interp104" emma:lang="en-AU" emma:confidence="0">
                  <emma:literal>E</emma:literal>
                </emma:interpretation>
              </emma:one-of>
            </emma:emma>
          </inkml:annotationXML>
          <inkml:trace contextRef="#ctx0" brushRef="#br0" timeOffset="36366.1852">2831 4127 403,'0'0'36,"0"0"-36,0 0 0,0 0 0,8-4 229,-8 4 39,0 0 8,5-8 2,-1 4-114,-4 4-22,0 0-5,4-7-1,-4-1-28,5 0-7,-10 0-1,5 8 0,-4-7-20,4 7-4,0 0 0,0 0-1,0 0-32,0 0-7,0 0 0,-9-4-1,1 0 2,-1-4 1,9 8 0,-9-4 0,1 4-30,-1 4-8,9-4 0,-9 8 0,-4-4 0,4 4 0,1-5 0,-1 5 0,9-8-8,-4 8 8,-5 0-8,5 3 8,4 1-31,0 3-1,0-3 0,0 3 0,4 0 40,0 1 7,5-5 1,0-3 1,-1 0-27,1-4-6,9 3 0,-5 1-1,0-4 17,-9 4 0,-4-8 0,0 0 0,17 7 0,-8-7 0,0 0 0,-1-3 0,1-9 0,0 8 0,-9 4 0,4-8 0,5 1 0,-9-1 0,0-4 0,0 1 0,0-1 0,0 1 0,-5-5 0,5 5 0,-4-8 0,0 7 0,4-3 0,-5-1 0,-3 5 0,3-1 0,5 0 0,0 1 0,-4-1 0,4 5 0,-4-1 0,4 0 0,0 8 12,0 0 7,0 0 1,0 0 0,8 0-32,-8 0-7,0 0-1,13 8 0,-4 0 44,4-1 8,0 1 1,-4 7 1,-1-3-24,5 3-10,-4-3 8,4 3-8,0 5 0,-4-5 0,4 4 8,0-3-8,-5-5 0,1 5-11,0-9 3,4 5 0,-5-4-42,-3-1-8,3 1-2,-8-8 0,5-8-127,-5 8-25,0 0-6</inkml:trace>
          <inkml:trace contextRef="#ctx0" brushRef="#br0" timeOffset="36675.6046">3000 3714 1569,'0'0'69,"0"0"15,0 0-67,0 0-17,0 0 0,0 0 0,0 0 136,0 0 23,13 0 5,0 0 0,-5 0-40,1 0-9,8-3-2,-12 3 0,3 3-36,1-3-7,0 0-2,-1 0 0,1 8-32,-9-8-6,0 0-2,0 0 0,0 0-18,4 8-10,1 0 10,-1-1-10,-4-7 0,0 0 0,0 12 0,-4-1 0,-1-3 0,1 0-18,0-1 4,-1 1 1,5-8 1,0 0 0,-4 8 0,4-8 0,-9 4 12,9-4 0,0 0 0,0 0-9,0 0 9,0 0 0,0 0 0,0 0 0,0 0 0,5 11 0,-5-11 0,4 8 0,5-4 8,-1 4-8,5-5 10,-4 5-10,4-4 8,0 0-8,0 0 0,4 3 0,1-3-17,-1-4-10,0 4-1,5 0-1217</inkml:trace>
        </inkml:traceGroup>
        <inkml:traceGroup>
          <inkml:annotationXML>
            <emma:emma xmlns:emma="http://www.w3.org/2003/04/emma" version="1.0">
              <emma:interpretation id="{95B96438-034C-48AD-9DF1-51BC6A2F73FF}" emma:medium="tactile" emma:mode="ink">
                <msink:context xmlns:msink="http://schemas.microsoft.com/ink/2010/main" type="inkWord" rotatedBoundingBox="5018,9421 5849,9387 5881,10180 5050,10213"/>
              </emma:interpretation>
              <emma:one-of disjunction-type="recognition" id="oneOf21">
                <emma:interpretation id="interp105" emma:lang="en-AU" emma:confidence="0">
                  <emma:literal>%</emma:literal>
                </emma:interpretation>
                <emma:interpretation id="interp106" emma:lang="en-AU" emma:confidence="0">
                  <emma:literal>#</emma:literal>
                </emma:interpretation>
                <emma:interpretation id="interp107" emma:lang="en-AU" emma:confidence="0">
                  <emma:literal>;</emma:literal>
                </emma:interpretation>
                <emma:interpretation id="interp108" emma:lang="en-AU" emma:confidence="0">
                  <emma:literal>K</emma:literal>
                </emma:interpretation>
                <emma:interpretation id="interp109" emma:lang="en-AU" emma:confidence="0">
                  <emma:literal>w</emma:literal>
                </emma:interpretation>
              </emma:one-of>
            </emma:emma>
          </inkml:annotationXML>
          <inkml:trace contextRef="#ctx0" brushRef="#br0" timeOffset="38023.1725">4218 3707 2138,'0'0'47,"0"0"9,0 0 3,0 0 1,8 4-48,1 3-12,-13 5 0,8-1 0,9 1 116,-4 3 21,-14 5 4,10-1 1,-1 4-112,0-4-22,1 4-8,-1 1 0,-8-5 17,8 4-1,5 0 0,-1 0 0,-16-4-8,8-3-8,8 3 12,1-4-12,-5-3 11,-4 0-11,0-5 10,5 5-10,3-12 10,-8 0-10,0 0 10,0 0-10,9 4 9,-9-4-9,0 0 8,-4-8-8,4 8 0,0-8 0,0-3 0,4 3 0,-4 8-10,4-8 10,1 4 0,-5 4-9,-5-7 9,5 7 0,9-4 0,4 0-8,4 0 8,-4 4 0,-4 0 0,4 0-8,4 4 8,1-4 0,-10 4 8,1 0-8,0 0 14,-1-1-2,-8-3 0,5 8 0,-5-8 1,4 8 0,0 3 0,-4 1 0,-8-4-2,-1 3-1,9-11 0,-4 8 0,-5 4-10,-4-5 0,0-3 9,4 0-9,1 0 0,-5 0 0,-9 0-10,5-4 10,8-4-51,-4 0-3,-9-4-1,-4-3 0,0 3-151,9-8-30</inkml:trace>
          <inkml:trace contextRef="#ctx0" brushRef="#br0" timeOffset="38323.096">4447 3614 979,'31'8'43,"-27"0"9,-4-8-41,9 4-11,4-1 0,0-3 0,4 0 308,-4 4 60,-4-4 12,8 0 3,0 0-195,-4 0-40,0 4-7,0-4-1,5 0-61,-5 4-12,-5-4-3,1 8 0,-5 3-37,1-7-8,-5-4-2,0 0 0,-9 12-9,0-1-8,14-3 9,-10 3-9,-3 1 0,-1 3 0,0-3 0,5-4 0,0 3-16,-1-3 4,1 0 1,4-8 0,0 0 11,0 0 0,0 0 0,0 0 0,0 0-24,-4 7 0,4-7 0,0 0 0,0 0 15,0 0 9,13 4-10,-13-4 10,0 0-16,8 8 4,10-8 0,8 0 0,4-4-163,-4 4-32,-13 0-6</inkml:trace>
          <inkml:trace contextRef="#ctx0" brushRef="#br0" timeOffset="37594.7285">3936 4138 864,'0'0'38,"0"0"8,0 0-37,0 0-9,0 0 0,0 0 0,0 0 300,0 0 59,0 0 11,0 0 2,0 0-216,4 12-44,1-1-9,3 5-2,-3-1-58,-1 1-12,-4-1-3,4 4 0,1 4-18,-1 1-10,-4-1 10,0 4-10,0-8 0,0 0-12,0-7 1,0 3 0,-4-3-124,4-1-25,0-11-4,0 0-848</inkml:trace>
        </inkml:traceGroup>
        <inkml:traceGroup>
          <inkml:annotationXML>
            <emma:emma xmlns:emma="http://www.w3.org/2003/04/emma" version="1.0">
              <emma:interpretation id="{33B83DF7-4462-4A9A-9ADA-898C451FDA26}" emma:medium="tactile" emma:mode="ink">
                <msink:context xmlns:msink="http://schemas.microsoft.com/ink/2010/main" type="inkWord" rotatedBoundingBox="6654,9454 7652,9413 7678,10053 6680,10093"/>
              </emma:interpretation>
              <emma:one-of disjunction-type="recognition" id="oneOf22">
                <emma:interpretation id="interp110" emma:lang="en-AU" emma:confidence="0">
                  <emma:literal>and</emma:literal>
                </emma:interpretation>
                <emma:interpretation id="interp111" emma:lang="en-AU" emma:confidence="0">
                  <emma:literal>avid</emma:literal>
                </emma:interpretation>
                <emma:interpretation id="interp112" emma:lang="en-AU" emma:confidence="0">
                  <emma:literal>arid</emma:literal>
                </emma:interpretation>
                <emma:interpretation id="interp113" emma:lang="en-AU" emma:confidence="0">
                  <emma:literal>aud</emma:literal>
                </emma:interpretation>
                <emma:interpretation id="interp114" emma:lang="en-AU" emma:confidence="0">
                  <emma:literal>aird</emma:literal>
                </emma:interpretation>
              </emma:one-of>
            </emma:emma>
          </inkml:annotationXML>
          <inkml:trace contextRef="#ctx0" brushRef="#br0" timeOffset="38845.9093">5800 4092 2419,'-18'12'107,"10"-12"22,-1-12-103,-4 4-26,4-3 0,-4 3 0,-4 0 108,4 4 16,4-3 3,-4 3 1,0 0-103,-4 4-25,4 0 0,0 0 0,0 4 0,4 0 0,1 3 0,-1 5 0,5 0 0,-1-1 0,5 5 0,-4-1 0,8 0 0,1-3 0,-1 0 0,5-1 0,-5 1 0,0-5 0,5 5 0,4-4 0,-9-5 0,-4-3 0,13 4 0,-13-4 0,9-4 0,-9 4 0,9-3 0,4-1 0,-5-8-46,1 4-14,-5-3-4,1-1 0,-1 1 103,5 3 20,-5-3 4,0-1 1,1 0-52,-5 5-12,4-1 0,-4 8 0,4-8 0,-4 8 0,9-4 0,-9 4 0,9-3 0,-1 6 0,-3 1 0,8 0 0,-5 4 0,5 0 0,-4-1 0,0 1 0,-1 4-48,1-5-13,0 5-3,-1-4-751,5-5-150</inkml:trace>
          <inkml:trace contextRef="#ctx0" brushRef="#br0" timeOffset="39240.6749">5952 4030 2188,'0'0'48,"0"8"11,4 0 1,-4-4 1,4 3-49,-4-7-12,0 0 0,5 8 0,3 11 105,-3-7 19,-1-1 3,0 1 1,1 0-52,-1-1-9,5-3-3,-5 0 0,0-1-51,-4-7-13,5 4 0,-5-4 0,0 0 0,0 0 0,0 0 0,8 0 0,-8 0 0,9-4 0,-5-3 0,5-1 0,-5 0 54,-4-3 8,5 3 2,-5 8 0,4-12-52,0 5-12,1-1 0,3 4 0,-8 4 0,5-8 0,3 8 0,1-4 0,4 4 0,-4 0 0,-1 4 0,1 0 0,4 4 0,-4-4 0,-5 3 0,0 5 0,1 0 0,3-5 0,10 1 0,-1 0 0,0-1-100,-4 1-22,0 0-5,0-4-717,5-1-144</inkml:trace>
          <inkml:trace contextRef="#ctx0" brushRef="#br0" timeOffset="39594.7881">6450 3857 460,'-9'-15'41,"1"-5"-33,-5 1-8,4 0 0,-4-4 305,0 3 59,0-3 12,4 8 3,-4-1-148,9-3-30,-9 4-5,9 7-2,-1 0-54,5 8-12,0 0-1,0 0-1,0 0-71,5 12-15,-1 7-2,9 8-1,0 0 5,0 4 1,0 0 0,4 3 0,1-3-25,-5 4-5,4-4-1,5 0 0,-1-4-57,-3-4-12,-1 0-3,0-4-884,5-4-176</inkml:trace>
          <inkml:trace contextRef="#ctx0" brushRef="#br0" timeOffset="39430.0035">6476 4084 2649,'0'0'58,"0"0"12,0 0 2,0 0 4,0 0-61,-9 0-15,-4 0 0,5 0 0,-5 0 54,4 4 8,-4-4 2,4 4 0,-4 0 0,5 0 0,-1 3 0,0 1 0,5 0-52,0 0-12,-1 3 0,5 1 0,0-5 0,0 5 0,5 3 0,-1 1 0,0-5 0,1 1 0,3-1 0,-3 1 0,8-4 0,-5-4 0,1-1 0,0 1 0,-1 0-48,1-8-13,0 0-3,-1-3 0,5-5-14,-4 4-3,0-7-1,-1 3 0,-3-3-37,3 0-7,-3-1-2,-1-3-560,0 4-113</inkml:trace>
        </inkml:traceGroup>
        <inkml:traceGroup>
          <inkml:annotationXML>
            <emma:emma xmlns:emma="http://www.w3.org/2003/04/emma" version="1.0">
              <emma:interpretation id="{42605E58-08F8-4E44-A5CD-45DB4E98876E}" emma:medium="tactile" emma:mode="ink">
                <msink:context xmlns:msink="http://schemas.microsoft.com/ink/2010/main" type="inkWord" rotatedBoundingBox="8771,9419 9264,9399 9285,9934 8793,9954"/>
              </emma:interpretation>
              <emma:one-of disjunction-type="recognition" id="oneOf23">
                <emma:interpretation id="interp115" emma:lang="en-AU" emma:confidence="0">
                  <emma:literal>E</emma:literal>
                </emma:interpretation>
                <emma:interpretation id="interp116" emma:lang="en-AU" emma:confidence="0">
                  <emma:literal>t</emma:literal>
                </emma:interpretation>
                <emma:interpretation id="interp117" emma:lang="en-AU" emma:confidence="0">
                  <emma:literal>=</emma:literal>
                </emma:interpretation>
                <emma:interpretation id="interp118" emma:lang="en-AU" emma:confidence="0">
                  <emma:literal>T</emma:literal>
                </emma:interpretation>
                <emma:interpretation id="interp119" emma:lang="en-AU" emma:confidence="0">
                  <emma:literal>e</emma:literal>
                </emma:interpretation>
              </emma:one-of>
            </emma:emma>
          </inkml:annotationXML>
          <inkml:trace contextRef="#ctx0" brushRef="#br0" timeOffset="40091.4066">7820 3996 1209,'0'0'108,"0"0"-87,0 0-21,0 0 0,-5-8 222,5 8 40,-8-8 8,-1 4 2,0 1-91,1 3-17,-5-4-4,4 0-1,0 4-75,1 0-16,-1 4-2,-4 0-1,4-4-40,1 7-8,3-3-1,1 4-1,0 0-15,-1-5 8,5-3-8,0 12 0,0 0 0,0-1 0,5 1 0,-1-1 0,5 1 0,4-1-8,0 1 8,4-1 0,-4 1-15,0 0 4,4-5 1,1-3 0,-5 4-22,4-4-5,0 0-1,-4-1 0,5-6-38,-1-5-8,0 0-2,1-3-711,-5-1-143</inkml:trace>
          <inkml:trace contextRef="#ctx0" brushRef="#br0" timeOffset="40417.3738">7837 3637 1267,'0'0'112,"0"0"-89,0 0-23,0 0 0,0 0 208,0 0 38,4-3 7,1-1 2,3 0-87,1 4-16,0 0-4,4 4-1,-5 0-39,1-1-7,4 1-1,0 4-1,-4 0-33,4-1-6,0-3-2,-4 4 0,-1 0-30,1-1-5,0 1-2,-1 0 0,1-1-13,-9-7-8,0 0 10,4 12-10,-4 0 0,0-12-8,0 7-1,-4 5 0,-5-1-11,5 1-3,0-1 0,-5-3 0,5 4 3,-1-8 1,5-4 0,0 0 0,0 0 11,-8 7 8,8-7-12,0 0 12,0 0 0,0 0 0,0 0 0,0 0 0,0 0 0,8 0 0,1-4 12,4 4-3,4-3-9,1-1 0,-1 4 9,5-8-9,4-4-52,-5 1-16,1 3-2,0-3-1285</inkml:trace>
        </inkml:traceGroup>
        <inkml:traceGroup>
          <inkml:annotationXML>
            <emma:emma xmlns:emma="http://www.w3.org/2003/04/emma" version="1.0">
              <emma:interpretation id="{910DCE97-F850-4F11-8F22-EE9E48452CB5}" emma:medium="tactile" emma:mode="ink">
                <msink:context xmlns:msink="http://schemas.microsoft.com/ink/2010/main" type="inkWord" rotatedBoundingBox="10118,9574 10994,9539 11007,9863 10131,9898"/>
              </emma:interpretation>
              <emma:one-of disjunction-type="recognition" id="oneOf24">
                <emma:interpretation id="interp120" emma:lang="en-AU" emma:confidence="0">
                  <emma:literal>are</emma:literal>
                </emma:interpretation>
                <emma:interpretation id="interp121" emma:lang="en-AU" emma:confidence="0">
                  <emma:literal>ave</emma:literal>
                </emma:interpretation>
                <emma:interpretation id="interp122" emma:lang="en-AU" emma:confidence="0">
                  <emma:literal>ae</emma:literal>
                </emma:interpretation>
                <emma:interpretation id="interp123" emma:lang="en-AU" emma:confidence="0">
                  <emma:literal>arc</emma:literal>
                </emma:interpretation>
                <emma:interpretation id="interp124" emma:lang="en-AU" emma:confidence="0">
                  <emma:literal>ane</emma:literal>
                </emma:interpretation>
              </emma:one-of>
            </emma:emma>
          </inkml:annotationXML>
          <inkml:trace contextRef="#ctx0" brushRef="#br0" timeOffset="40986.1415">9194 3946 1209,'-4'-12'53,"4"12"12,-5-4-52,1 0-13,0 0 0,-5 1 0,0-1 340,1 4 66,-1-4 13,0 4 2,-4 0-270,5 0-55,-5 4-10,4 0-2,-4-1-52,0-3-9,4 8-3,1 0 0,3 3-20,-3 1 0,3 0 0,1-1 0,4 5-16,0-5 1,0 5 1,4-1 0,1-4 1,3 1 0,-3 0 0,3-5 0,1 1 13,0 0 0,-5-4-10,5-1 10,-9-3 0,8 0 0,5-3 0,-13 3 0,9-8 0,0 0 0,4 0 0,-5 1 0,1-1 12,0-4-2,-5 1-1,5-4 0,-5 3 1,5-3 0,-9 3 0,4-3 0,0 3 1,-4 4 0,5-3 0,-5 11 0,0 0 8,0 0 1,0 0 1,0 0 0,0 0-3,0 0-1,8-4 0,5 8 0,0-4-17,-4 7 10,0 1-10,4 0 8,0 3-8,0-3 0,0 4-10,-5-5 10,5 5-35,0 0-1,0-1 0,-4-3 0,0 3-123,-1-3-25,-3 0-4,3-1-1001</inkml:trace>
          <inkml:trace contextRef="#ctx0" brushRef="#br0" timeOffset="41496.1914">9389 3976 1152,'0'0'102,"0"0"-82,0 0-20,0 0 0,0 0 216,0 0 40,0 0 7,0 0 1,13 8-90,-4 0-18,-9-8-4,8 8-1,1-1-63,-5 5-12,-4-12-2,9 8-1,-9-8-36,4 7-7,-4-7-2,0 0 0,0 0-9,0 0-3,9 4 0,-9-4 0,0 0 0,0 0 0,0 0 0,0 0 0,4-8-1,1 1-1,-5-5 0,4 1 0,-4-1-2,4-3-1,-8 3 0,8-3 0,1-1 0,-5 1 0,0-1 0,0 1 0,4 3 1,-4 1 0,9-1 0,-5 5 0,5-1-4,-1 4 0,1 0 0,4 0 0,-4 0-8,4 4 12,4 4-12,0 0 12,1-4-12,-5 4 0,4 0 0,0-4 8,-4 0-8,5 0 0,-5 4 0,4-4 8,-4 0-8,0 0 0,-4 4 0,4-4 0,-5-4 0,-3 4 0,-5 0 8,0 0-8,0 0 0,0 0 0,0 0 0,0 0 0,0 0-12,0 0 3,0 0 0,0 0 0,0 0-5,0-8-1,0-4 0,0 12 0,-5-7-8,1-5-1,-5 4-1,1-3 0,-1 7 6,5-4 2,-9 1 0,4 7 0,9 0 3,-4 0 1,-5 4 0,5 3 0,-1 5 13,1 3 0,4 4-10,4 1 10,1-1 0,-1 0 0,5 8 0,4-8 0,-5 8 0,5-3-9,-4-9 9,8 4 0,-4 1-21,5-9 2,-1 4 1,0-3 0,1-4-110,-1-4-21,0-4-5,1 0-1022</inkml:trace>
        </inkml:traceGroup>
        <inkml:traceGroup>
          <inkml:annotationXML>
            <emma:emma xmlns:emma="http://www.w3.org/2003/04/emma" version="1.0">
              <emma:interpretation id="{0318652A-3BC5-42DB-85C9-A8EF9E699A84}" emma:medium="tactile" emma:mode="ink">
                <msink:context xmlns:msink="http://schemas.microsoft.com/ink/2010/main" type="inkWord" rotatedBoundingBox="12118,9095 13323,9046 13353,9787 12147,9836"/>
              </emma:interpretation>
              <emma:one-of disjunction-type="recognition" id="oneOf25">
                <emma:interpretation id="interp125" emma:lang="en-AU" emma:confidence="0">
                  <emma:literal>odd</emma:literal>
                </emma:interpretation>
                <emma:interpretation id="interp126" emma:lang="en-AU" emma:confidence="0">
                  <emma:literal>Odd</emma:literal>
                </emma:interpretation>
                <emma:interpretation id="interp127" emma:lang="en-AU" emma:confidence="0">
                  <emma:literal>0dd</emma:literal>
                </emma:interpretation>
                <emma:interpretation id="interp128" emma:lang="en-AU" emma:confidence="0">
                  <emma:literal>0old</emma:literal>
                </emma:interpretation>
                <emma:interpretation id="interp129" emma:lang="en-AU" emma:confidence="0">
                  <emma:literal>oold</emma:literal>
                </emma:interpretation>
              </emma:one-of>
            </emma:emma>
          </inkml:annotationXML>
          <inkml:trace contextRef="#ctx0" brushRef="#br0" timeOffset="42388.9213">11084 3830 691,'0'0'30,"0"0"7,0 0-29,0 0-8,0 0 0,0 0 0,0 0 368,0 0 73,0 0 15,0 0 2,0 0-254,0 0-50,0 0-10,0 0-3,0 0-62,0 0-13,-4 0-2,-5 0-1,5 0-39,-1 4-8,1 4-2,-1-1 0,1 5-14,0-1 0,-1 5 0,5-1 0,0-3-10,0 3 10,5-3-8,-1 7 8,0 0-10,5-3 10,0-5-12,4 1 12,0-4-9,-4-1 9,4-3 0,0 0-9,0 0 9,0-8 0,0 4 0,0-4 0,-5-7 0,5 3 0,0-4 10,-4 1-10,0-1 15,-1 1-3,1-1-1,-5 0 0,-4-3-2,0 3 0,-4-3 0,0 4 0,-1-1-9,-3 4 12,3-3-12,-3 3 12,-1-4-12,-4 1 0,4 3 0,-4 0 0,5 1-11,-5-1-1,0 0 0,0 1 0,4 3-9,-4 0-3,0-4 0,4 4 0,1 4-19,-1-3-4,9 3-1,-4 0 0,4 0-34,0 0-7,0 0-2,0 0 0,0 0-157,4 7-31</inkml:trace>
          <inkml:trace contextRef="#ctx0" brushRef="#br0" timeOffset="42913.9701">11634 3772 1969,'0'0'87,"0"0"18,0 0-84,0 0-21,5-11 0,-5 7 0,0 4 172,4-8 29,-8-3 7,-1 7 0,-3-4-84,3 4-18,-3 0-3,-5 0-1,4 1-52,0 3-10,-4 0-3,-4 3 0,4 5-22,-4-4-5,-1 0-1,10 4 0,3-1-9,1 5 0,-5-4 0,1 3-11,3 4 3,1 1 0,-5-5 0,5 1 0,4 0 0,-4 3 0,4-3 0,0-1 0,0 1 8,0-12-8,4 7 8,0 1-8,-4-8 8,0 0-10,13 8 10,0-4-10,0-1 0,0-3 0,5 0 0,-1 0 0,0-3-5,1-1-1,-5-4 0,4 0 0,-4 5-12,0-9-2,-4 4-1,-1-3 0,5 3-39,-4-4-8,-5-3-2,1 3 0,-1-3-28,0 0-7,-4-1-1,-4-3 0,-5 7-6,5-7-2,-5 4 0,5-5 0,-9 1 36,0 0 6,0 0 2,-4-1 0,4 1 92,-5 0 20,1 3 3,-5 1 1,9 0 83,0-5 17,5 5 3,3 3 1,-8 1-4,5-1-1,3 5 0,-3-1 0,3 0-35,5 8-8,0 0 0,0 0-1,0 0-31,0 0-5,0 0-2,0 0 0,0 12-53,5 3 0,-1 1-11,9 3 2,4 4 58,5 4 12,0 4 3,-1 7 0,5 1-52,-4-1-12,0 1 0,4-4 0,-5-9 0,5 1-10,-8 0 2,8-3 0,-5-5-23,-3 0-4,3-4-1,-3 1 0,-5-5-132,4-7-26,0 0-6,5-4-622,-5-4-125</inkml:trace>
          <inkml:trace contextRef="#ctx0" brushRef="#br0" timeOffset="43321.4722">12120 3703 2149,'-9'-12'95,"9"12"20,-8-4-92,-6 4-23,6-7 0,-5 3 0,0-4 167,0 0 29,0 5 5,0-1 2,4 4-116,-4-4-23,0 4-5,0 8-1,0-5-23,4 5-5,1 0-1,-1 3 0,0 1-21,1 3-8,3 5 0,5-1 9,-4 4-9,8-4 0,-4 1 0,9-1-11,0-8 0,4 1 0,-5 0 0,10-5 0,-5 1-6,4 0-2,0-8 0,5 0 0,0 0-2,-5-4-1,0 0 0,1-4 0,-1-3-10,-4 3-1,5-4-1,-5 1 0,0-5-24,-5-3-5,5 0-1,0 4 0,-8-1-26,-1 1-6,0-5 0,-4-3-1,0 0 22,-4 0 5,-5 4 1,1-4 0,3 3 34,-8-3 7,0 4 2,-4-4 0,4 0 80,-4-4 16,-1 0 3,-4 0 1,5 0 21,-5 4 4,1 4 1,3-1 0,5 1 6,0 7 2,0 1 0,5 7 0,3-4-31,5 8-5,0 0-2,0 0 0,0 0-35,5 20-7,3-1-2,1 4 0,8 4-26,5 4 0,-5 3 8,5 5-8,4-4-10,0-1-4,5 5-1,-1-4 0,5-5-171,-5-3-34</inkml:trace>
        </inkml:traceGroup>
        <inkml:traceGroup>
          <inkml:annotationXML>
            <emma:emma xmlns:emma="http://www.w3.org/2003/04/emma" version="1.0">
              <emma:interpretation id="{7322914F-F292-4676-BCC6-5BBAD873F102}" emma:medium="tactile" emma:mode="ink">
                <msink:context xmlns:msink="http://schemas.microsoft.com/ink/2010/main" type="inkWord" rotatedBoundingBox="14209,9164 16724,9063 16743,9543 14228,9644"/>
              </emma:interpretation>
              <emma:one-of disjunction-type="recognition" id="oneOf26">
                <emma:interpretation id="interp130" emma:lang="en-AU" emma:confidence="0">
                  <emma:literal>numbers</emma:literal>
                </emma:interpretation>
                <emma:interpretation id="interp131" emma:lang="en-AU" emma:confidence="0">
                  <emma:literal>number</emma:literal>
                </emma:interpretation>
                <emma:interpretation id="interp132" emma:lang="en-AU" emma:confidence="0">
                  <emma:literal>numbery</emma:literal>
                </emma:interpretation>
                <emma:interpretation id="interp133" emma:lang="en-AU" emma:confidence="0">
                  <emma:literal>Numbers</emma:literal>
                </emma:interpretation>
                <emma:interpretation id="interp134" emma:lang="en-AU" emma:confidence="0">
                  <emma:literal>numbest</emma:literal>
                </emma:interpretation>
              </emma:one-of>
            </emma:emma>
          </inkml:annotationXML>
          <inkml:trace contextRef="#ctx0" brushRef="#br0" timeOffset="44356.7669">13117 3641 518,'0'0'23,"0"0"5,0 0-28,0 0 0,0 0 0,0 0 0,0 0 488,0 0 92,0 0 18,0 0 4,0 0-428,0 0-86,4 12-16,5-1-4,-5 1-50,5 3-10,-5 1-8,1-1 12,3 8-12,-3-3 0,3-1 0,1-4 0,-5 1 0,5-5 0,-5-3 0,1 0 0,-5-8 0,0 0 0,0 0 0,0 0 0,0 0 9,0 0-9,0 0 10,0 0-10,4-8 11,-4-4-11,0 1 12,4-5-12,1 1 13,-5 3-4,4-3-1,-4 0 0,4-5 9,-4 1 2,5 0 0,-1 3 0,0 1 5,1 3 0,3 1 1,-3 3 0,-5 8-8,0 0-1,8-4-1,1 4 0,-9 0-5,9 12-1,4-1 0,0 5 0,0 3-9,-5-4 0,5 1 0,0 3 0,-4 0-11,4-3-1,0-1 0,0 4 0,-4-7-26,-5 3-6,9-3 0,-4-4-1,-9-8-131,8 4-27,5-1-5,-13-3-572,0 0-116</inkml:trace>
          <inkml:trace contextRef="#ctx0" brushRef="#br0" timeOffset="44694.971">13516 3641 1497,'-5'-19'66,"5"19"14,0 0-64,0 0-16,0 0 0,0 0 0,0 0 187,0 0 33,0 0 8,0 0 0,0 0-58,9 8-12,0-1-2,-1 5-1,5 7-124,-4-3-31,4-5 0,-4 1 0,4 3 20,0-3-3,0 3 0,4-3 0,-4-1-17,0-3 0,0 3 0,4-3 0,-8-4 9,0-4-9,4 0 0,-5 0 9,1-4 1,0 0 0,-5 0 0,5-3 0,-1-1-2,-3 0-8,-1 1 12,-4-5-4,4 1 0,-4-5 0,5-3 0,-5 3 0,-5-3 1,5 0 0,-4 4 0,4-1 0,-4 5 4,4-1 1,-5 0 0,5 5 0,0 3 6,0 0 0,0 4 1,0 0 0,0 0-7,0 0-2,0 0 0,9 12 0,-5-1-12,5-3 0,-5 3 0,5 5-10,0 7-14,4-4-2,-5-7-1,1 3 0,4 4-36,0-3-7,-4-5-2,-1 1 0,1-4-142,0-1-29,-1-3-5</inkml:trace>
          <inkml:trace contextRef="#ctx0" brushRef="#br0" timeOffset="45285.0335">13953 3591 691,'0'0'61,"0"0"-49,0 0-12,0 0 0,0 0 268,0 0 52,9 4 9,0 4 3,-5-1-148,0 1-28,5-4-7,0 8-1,-1 3-59,-3-4-12,3 1-2,-3 0-1,3 3-16,1-3-3,-5-1-1,1 5 0,-1-5-54,5 1-10,-9-1-2,4-3-1,0 0 21,1-5 4,-5-3 0,0 0 1,0 0-13,0 0 0,0 0 0,4-11 0,5 3 0,-5-3 0,0-5 0,1 5 0,-1-1 0,0-3 0,5-1 0,-5 1 0,1-4 0,-5 3 0,4 1 0,0-1 0,1 1 54,3 3 8,-8 5 2,0 7 0,0 0-39,0 0-7,0 0-2,0 0 0,9 7-3,-5 5-1,5 3 0,0-3 0,0 0-12,-1-1 0,-3 1 0,8-1-10,-5-3 0,1 7 0,0-3 0,-1-4 0,-3-1 10,3-3-12,-3 8 12,-1-5-12,-4-7 12,4 4 0,1 4 0,-5-8 0,0 0 0,0 0 0,0 0 0,0 0 0,8-12 0,-3 5 12,3-5-4,-3 4 0,3-7-8,-3 7 12,-1 1-4,5-1 0,-5-4 3,5 1 1,-5-1 0,5 5 0,-1 3 0,1 0 1,0 4 0,-1 0 0,1 0-13,0 4 11,-1 0-11,5 3 10,-4-3-10,0 0 0,4 4 0,0 3 0,-5 1-12,1-1-8,0 1-2,-1-4 0,5 3-37,0-3-7,-8-4-2,3 3 0,1-7-152,-5 4-30,-4-4-6</inkml:trace>
          <inkml:trace contextRef="#ctx0" brushRef="#br0" timeOffset="45513.8304">14547 3333 460,'0'0'41,"0"0"-33,-8-4-8,8 4 0,-5-8 346,5 8 67,0 0 14,0 0 2,0 0-208,0 0-41,0 12-9,5 0-2,-5-5-79,8 9-16,-3-1-3,3 0-1,1 5-31,0-1-7,4 4 0,-5 0-1,5 0-11,0 0-1,0 1-1,-4-1 0,4-8-7,-4 4-2,4-3 0,0 3 0,-5-7-9,5 3 12,0-3-12,0-5 12,-4-3-12,0 0 0,-9-4 0,0 0 0,8 0 0,1 0 8,-9 0-8,0 0 0,13-8 0,-4-3 0,-9 11 8,0 0-8,8-8 8,-3-4 0,-5 12 0,0-11 0,0-1-8,0 1-12,-9-1 2,5-3 1,4 7 34,-9-7 7,5 3 2,-5 1 0,0 7-34,-4 0 0,0-4 0,0 8 0,5-4-49,-1 4-7,0 0-2,9 0 0,-8 0-174,8 0-36,-9 4-6</inkml:trace>
          <inkml:trace contextRef="#ctx0" brushRef="#br0" timeOffset="46398.0342">14773 3634 1152,'17'3'102,"-17"-3"-82,0 0-20,13 4 0,0-8 220,0 4 40,0-3 8,0-1 2,-4-4-99,4 0-20,0 1-4,4-1-1,-4 0-41,0-3-8,0 3-1,-4-4-1,4 1-37,-5-1-7,1 1-2,0-1 0,-5 4-34,5-3-7,-9 3-8,0 0 11,4 1-2,-8-1 0,-1 0 0,1 1 0,0 3-9,-5-4 0,-4 8 0,0-4 0,0 4 0,0 0-9,4-4 9,1 8-13,-5 0-3,4 4 0,0-1 0,5 5 0,4 0 7,-4 3 1,4 0 0,0 1 0,8 3 0,-3 0 0,-1 4 0,5-3 0,-1-1 8,5 0-13,-4 4 5,4-7 8,0-1-47,-4-3-1,4-1-1,4-3 0,-4-4-12,0-4-3,0 0 0,0-4 0,0 0 6,-4-4 1,4 1 0,-5-1 0,5-7-19,-4-1-4,0 1-1,-1-1 0,1-3 28,0 0 5,-5 0 2,5 3 0,-1 5 46,-3-1 8,-5 0 3,4 5 0,-4 7 71,0 0 14,4-4 4,-4 4 0,0 0-8,0 0-2,0 0 0,9 8 0,-5-1-53,5 1-10,-4 0-3,3-1 0,-3 1-16,-1 4-8,0-1 8,5 1-8,-9-4 22,4-1-1,1 1 0,-5-8 0,0 0 14,0 0 2,0 0 1,0 0 0,0 0 0,0 0 0,0 0 0,4-8 0,0-3-19,1-1-4,-5 1-1,8-5 0,-3-3-6,-1 3-8,0 1 11,1 0-11,3-1 0,1 1 0,-5 3-12,5 1 3,0-5-21,-1 5-4,1 3-1,4 0 0,-4-3-42,4 3-9,4 0-2,-4 4 0,-13 4-144,9-7-28,8-1-7,0 4-1,1-3 112,-1 3 23,0-4 4,1 4 1,-1 0-32,-4 4-7,0 0-1,0 0 0,-4 0 327,-9 0 65,0 0 12,0 0 4,0 0 12,0 0 4,0 0 0,0 0 0,0 0-100,0 0-20,0 0-4,0 0-1,0 0-71,-9 4-15,9-4-2,-4 8-1,-5 0-22,0-1-5,9-7-1,0 12 0,0-12-14,-4 7 0,0 5 0,4 0 0,0-1-19,0 1 3,0-1 1,4 1 0,-4-4 2,4 3 0,1 5 0,-1-5 0,0 1 13,1-5 0,-1 1 0,5 4-9,-1-1 9,-3 1 0,3-5 0,-3 5 0,-1-4 14,5 7 5,-5-7 1,-4 3 0,4-3 5,-4 0 2,0-8 0,0 8 0,-4 3-11,0-3-1,-1 3-1,-3 1 0,-1-8-14,0 7 0,-4 1 0,-8-4 0,-1-5-16,5 5-8,-1 0-3,1-4 0,-9 3-202,0-3-41</inkml:trace>
        </inkml:traceGroup>
      </inkml:traceGroup>
    </inkml:traceGroup>
    <inkml:traceGroup>
      <inkml:annotationXML>
        <emma:emma xmlns:emma="http://www.w3.org/2003/04/emma" version="1.0">
          <emma:interpretation id="{B5E27147-6CCE-4772-B8C5-77A097E5CBC3}" emma:medium="tactile" emma:mode="ink">
            <msink:context xmlns:msink="http://schemas.microsoft.com/ink/2010/main" type="paragraph" rotatedBoundingBox="1804,10707 17825,10330 17874,12407 1853,12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0949E1-1AC8-4F31-99F7-8F287EADBB94}" emma:medium="tactile" emma:mode="ink">
              <msink:context xmlns:msink="http://schemas.microsoft.com/ink/2010/main" type="inkBullet" rotatedBoundingBox="1818,11261 1865,11259 1866,11280 1818,11281"/>
            </emma:interpretation>
            <emma:one-of disjunction-type="recognition" id="oneOf27">
              <emma:interpretation id="interp135" emma:lang="en-AU" emma:confidence="0">
                <emma:literal>-</emma:literal>
              </emma:interpretation>
              <emma:interpretation id="interp136" emma:lang="en-AU" emma:confidence="0">
                <emma:literal>_</emma:literal>
              </emma:interpretation>
              <emma:interpretation id="interp137" emma:lang="en-AU" emma:confidence="0">
                <emma:literal>L</emma:literal>
              </emma:interpretation>
              <emma:interpretation id="interp138" emma:lang="en-AU" emma:confidence="0">
                <emma:literal>z</emma:literal>
              </emma:interpretation>
              <emma:interpretation id="interp139" emma:lang="en-AU" emma:confidence="0">
                <emma:literal>b</emma:literal>
              </emma:interpretation>
            </emma:one-of>
          </emma:emma>
        </inkml:annotationXML>
        <inkml:trace contextRef="#ctx0" brushRef="#br0" timeOffset="47183.7023">715 5475 1836,'9'16'40,"-9"-16"9,0 0 2,0 0 0,0 0-41,0 0-10,0 0 0,0 0 0,0 0 46,0 0 7,4 4 2,-4-4 0,0 0-6,13 0-1,-4-4 0,4 0-1000</inkml:trace>
      </inkml:traceGroup>
      <inkml:traceGroup>
        <inkml:annotationXML>
          <emma:emma xmlns:emma="http://www.w3.org/2003/04/emma" version="1.0">
            <emma:interpretation id="{E44AEE80-26F4-49D7-846E-2AF344CA5596}" emma:medium="tactile" emma:mode="ink">
              <msink:context xmlns:msink="http://schemas.microsoft.com/ink/2010/main" type="line" rotatedBoundingBox="1927,10704 17825,10330 17848,11277 1950,11651"/>
            </emma:interpretation>
          </emma:emma>
        </inkml:annotationXML>
        <inkml:traceGroup>
          <inkml:annotationXML>
            <emma:emma xmlns:emma="http://www.w3.org/2003/04/emma" version="1.0">
              <emma:interpretation id="{9F649874-319E-4CC8-86F8-1033C8E93C5D}" emma:medium="tactile" emma:mode="ink">
                <msink:context xmlns:msink="http://schemas.microsoft.com/ink/2010/main" type="inkWord" rotatedBoundingBox="1934,11003 2254,10995 2260,11229 1940,11237"/>
              </emma:interpretation>
              <emma:one-of disjunction-type="recognition" id="oneOf28">
                <emma:interpretation id="interp140" emma:lang="en-AU" emma:confidence="0">
                  <emma:literal>;</emma:literal>
                </emma:interpretation>
                <emma:interpretation id="interp141" emma:lang="en-AU" emma:confidence="0">
                  <emma:literal>:</emma:literal>
                </emma:interpretation>
                <emma:interpretation id="interp142" emma:lang="en-AU" emma:confidence="0">
                  <emma:literal>"</emma:literal>
                </emma:interpretation>
                <emma:interpretation id="interp143" emma:lang="en-AU" emma:confidence="0">
                  <emma:literal>i</emma:literal>
                </emma:interpretation>
                <emma:interpretation id="interp144" emma:lang="en-AU" emma:confidence="0">
                  <emma:literal>#</emma:literal>
                </emma:interpretation>
              </emma:one-of>
            </emma:emma>
          </inkml:annotationXML>
          <inkml:trace contextRef="#ctx0" brushRef="#br0" timeOffset="47039.0917">850 5217 1324,'-9'35'59,"9"-31"12,0-4-57,0 0-14,0 0 0,0 0 0,0-8 144,0 8 25,0 0 6,-4-12 1,-1 1-56,5 11-10,0 0-2,0 0-1,0-8-120,0 8-24,0 0-5,0 0-957</inkml:trace>
          <inkml:trace contextRef="#ctx0" brushRef="#br0" timeOffset="47321.2926">1131 5402 1836,'5'15'81,"-5"-15"17,0 0-78,0 0-20,0 0 0,4 8 0,-4-8 115,0 0 19,0 0 4,9 4 1,-1 4-91,-8-1-17,0-7-4,0 0-1</inkml:trace>
        </inkml:traceGroup>
        <inkml:traceGroup>
          <inkml:annotationXML>
            <emma:emma xmlns:emma="http://www.w3.org/2003/04/emma" version="1.0">
              <emma:interpretation id="{14F5937B-725A-4980-9C2F-5FEAE1241086}" emma:medium="tactile" emma:mode="ink">
                <msink:context xmlns:msink="http://schemas.microsoft.com/ink/2010/main" type="inkWord" rotatedBoundingBox="4165,10785 4887,10768 4902,11405 4180,11422"/>
              </emma:interpretation>
              <emma:one-of disjunction-type="recognition" id="oneOf29">
                <emma:interpretation id="interp145" emma:lang="en-AU" emma:confidence="0">
                  <emma:literal>5</emma:literal>
                </emma:interpretation>
                <emma:interpretation id="interp146" emma:lang="en-AU" emma:confidence="0">
                  <emma:literal>%</emma:literal>
                </emma:interpretation>
                <emma:interpretation id="interp147" emma:lang="en-AU" emma:confidence="0">
                  <emma:literal>¢</emma:literal>
                </emma:interpretation>
                <emma:interpretation id="interp148" emma:lang="en-AU" emma:confidence="0">
                  <emma:literal>$</emma:literal>
                </emma:interpretation>
                <emma:interpretation id="interp149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48118.2808">3286 5337 576,'0'0'51,"0"0"-41,0 0-10,0 0 0,-9-4 291,5 0 56,-1 0 11,5 4 2,-8-4-167,3-4-33,-3 5-8,-1-5 0,5 0-35,-5 4-6,0 0-2,1 1 0,-1-1-52,0 4-10,1 0-3,-1 0 0,0 0-27,1 4-5,-5-4-2,4 7 0,0 5-10,1-4 0,-1 3 0,0 1 0,1-1-21,-1 5 3,5-1 1,-1 1 0,5-1-6,0 4-1,0 0 0,5 1 0,3 3 6,1-4 1,-5 0 0,9-3 0,-4-1 9,4 4 8,-9-7-12,5 0 12,4 3 0,-4-7 0,-1-8 0,5 4 0,-4 3 0,0-7-8,-5-4 8,5-7 0,-1 3 0,1-7 0,-5 3 0,5-3 0,-5-8 12,1 3-4,-1 5-8,0-4 12,1-1 0,-5 1 0,-5 4 0,5 3 0,0-3 9,0-1 2,0 9 0,-4-1 0,4 8 0,0 0 0,0 0 0,0 0 0,0 0-5,0 0-1,0 0 0,13 0 0,-13 0-9,9 4-8,4 4 12,0 3-12,4 1 8,-4-1-8,-4 5 0,8-1 0,0 0 0,-4 1 0,-4-1 0,4 1 0,-4-1-46,4 0-10,-5-3-1,-3 3-1,3 5-107,-3-9-22,-1-3-4,-4-8-897</inkml:trace>
          <inkml:trace contextRef="#ctx0" brushRef="#br0" timeOffset="48459.3406">3411 5005 691,'0'0'30,"0"0"7,0 0-29,0 0-8,0 0 0,0 0 0,9-4 385,0 1 76,4-1 15,0 4 4,0-4-282,-5 4-56,-8 0-11,13 4-3,5-4-57,-5 4-12,-5-1-3,1 1 0,0 0-20,4 4-5,-9-4-1,-4-4 0,4 11-21,-4 1-9,0-1 8,0-3-8,-4 4 0,0-5-14,8 1 2,-4 4 0,-4-5-25,4 5-5,0-12-1,0 0 0,0 0 8,0 0 2,-5 8 0,5-8 0,0 0 14,0 0 3,0 0 1,0 0 0,0 0 23,0 0 4,0 0 0,5 7 1,-5-7-13,13 4 0,0 4 0,0-8 0,0 4 17,0-1-2,4-3-1,5 0 0,-9 0-14,4-3 8,0 3-8,1 0 0,3-4-131,1 4-32,-5 0-6</inkml:trace>
        </inkml:traceGroup>
        <inkml:traceGroup>
          <inkml:annotationXML>
            <emma:emma xmlns:emma="http://www.w3.org/2003/04/emma" version="1.0">
              <emma:interpretation id="{CEE49A2B-929D-4BD7-9B58-79EE6CB0FA50}" emma:medium="tactile" emma:mode="ink">
                <msink:context xmlns:msink="http://schemas.microsoft.com/ink/2010/main" type="inkWord" rotatedBoundingBox="5361,10623 6549,10595 6568,11396 5380,11424"/>
              </emma:interpretation>
              <emma:one-of disjunction-type="recognition" id="oneOf30">
                <emma:interpretation id="interp150" emma:lang="en-AU" emma:confidence="0">
                  <emma:literal>tbh</emma:literal>
                </emma:interpretation>
                <emma:interpretation id="interp151" emma:lang="en-AU" emma:confidence="0">
                  <emma:literal>tbt</emma:literal>
                </emma:interpretation>
                <emma:interpretation id="interp152" emma:lang="en-AU" emma:confidence="0">
                  <emma:literal>tube</emma:literal>
                </emma:interpretation>
                <emma:interpretation id="interp153" emma:lang="en-AU" emma:confidence="0">
                  <emma:literal>tabs</emma:literal>
                </emma:interpretation>
                <emma:interpretation id="interp154" emma:lang="en-AU" emma:confidence="0">
                  <emma:literal>tub</emma:literal>
                </emma:interpretation>
              </emma:one-of>
            </emma:emma>
          </inkml:annotationXML>
          <inkml:trace contextRef="#ctx0" brushRef="#br0" timeOffset="48881.7997">4270 5329 1850,'0'0'82,"0"0"17,8 4-79,1 3-20,0-3 0,4 4 0,0-4 104,0 4 16,4-5 4,0 5 1,1-4-22,-1 4-5,5-4-1,-5-1 0,0 1-46,1 0-10,3 0-1,-8 0-1,5-4-28,-5 4-11,4-4 8,-4 3-8,0-3-17,0-3-9,-4 3-2,4 0 0,-9-4-245,-4 4-50</inkml:trace>
          <inkml:trace contextRef="#ctx0" brushRef="#br0" timeOffset="49091.4728">4421 5148 1911,'5'-4'84,"-5"8"19,0-4-83,-5 0-20,5 0 0,0 0 0,0 0 129,0 0 22,0 0 4,9 15 1,0 1-48,-1 3-8,1 0-3,4 0 0,-9 5-46,9-1-10,-4 4-1,0 3-1,-1 1-27,5 0-4,0 0-8,0 0 11,-4-8-11,0 4-17,4 4 4,0-8 1,0-12-209,0 1-42,0-1-8,0 1-1</inkml:trace>
          <inkml:trace contextRef="#ctx0" brushRef="#br0" timeOffset="49529.776">4738 4909 1958,'-5'27'87,"5"-16"17,0 1-83,5 3-21,3 5 0,-3-1 0,-1 0 107,5 4 17,4 4 3,-5 0 1,5 4-42,-4 0-8,-5 0-2,5 0 0,0 3-39,4 1-8,-9-4-1,9 3-1,5-7-8,-5 4-2,-9 0 0,5-4 0,8-8-7,-8-3-2,-1-1 0,1-7 0,0-4-8,-1-4 0,-8 0 0,0 0 0,0 0 0,9-8 0,0 0 0,-1-3-11,-8-5 11,5 5 0,-5 3 8,8-4-8,-3-3 0,3 3 0,-3 5 0,3-1 0,-3 0 0,3 1 0,1 3 0,0 0 0,4 0 16,0 4-2,0-4 0,0 4 0,0-4-6,0 8 0,0-4-8,0 4 12,-5 0-26,1 4-6,0-1 0,-1 1-1,1 0 47,0-1 10,-5 1 1,0 4 1,1 3-22,-5-3-4,0-5 0,0 9-1,0-5 3,-5 1 1,-3-4 0,-1 3 0,0 1-15,-4 7-12,0-4 3,-4-3 0,4-8-37,-4-8-7,-5 0-2,0-4 0,-4 1 19,0 3 3,0 0 1,5-8 0,-1 5-103,5-9-20,-5 1-4,5-4-909</inkml:trace>
          <inkml:trace contextRef="#ctx0" brushRef="#br0" timeOffset="49856.8623">5176 4816 2149,'0'0'95,"4"8"20,-4 0-92,4-4-23,5 3 0,4-3 0,-4 4 116,4 0 18,-5-1 4,5-3 1,0 4-17,0 0-3,0-1-1,-4 1 0,4 0-86,-4-4-18,-5 3-3,5 5-1,-5-1 17,0 1 3,1-4 1,-10 3 0,1 5-31,0-1 0,4 0 0,-9-3 0,0 0-28,1-1 0,3 1 1,1-5 0,4-7 27,-4 4 0,-1 8 0,5-12 0,0 0 0,0 0 0,0 0 0,0 0 0,0 0 0,0 0 0,0 0 0,0 0 0,0 0 0,0 0 8,13 4 0,0 0 0,13-4-8,-8-4 0,-10 4 0,14-4 0,4 4-131,-4-4-27,-5 4-6</inkml:trace>
        </inkml:traceGroup>
        <inkml:traceGroup>
          <inkml:annotationXML>
            <emma:emma xmlns:emma="http://www.w3.org/2003/04/emma" version="1.0">
              <emma:interpretation id="{0BB7F9CF-D537-41D8-9A49-381B92B748F9}" emma:medium="tactile" emma:mode="ink">
                <msink:context xmlns:msink="http://schemas.microsoft.com/ink/2010/main" type="inkWord" rotatedBoundingBox="7527,11115 8208,11098 8216,11441 7535,11457"/>
              </emma:interpretation>
              <emma:one-of disjunction-type="recognition" id="oneOf31">
                <emma:interpretation id="interp155" emma:lang="en-AU" emma:confidence="0">
                  <emma:literal>is</emma:literal>
                </emma:interpretation>
                <emma:interpretation id="interp156" emma:lang="en-AU" emma:confidence="0">
                  <emma:literal>ts</emma:literal>
                </emma:interpretation>
                <emma:interpretation id="interp157" emma:lang="en-AU" emma:confidence="0">
                  <emma:literal>TS</emma:literal>
                </emma:interpretation>
                <emma:interpretation id="interp158" emma:lang="en-AU" emma:confidence="0">
                  <emma:literal>Ts</emma:literal>
                </emma:interpretation>
                <emma:interpretation id="interp159" emma:lang="en-AU" emma:confidence="0">
                  <emma:literal>fs</emma:literal>
                </emma:interpretation>
              </emma:one-of>
            </emma:emma>
          </inkml:annotationXML>
          <inkml:trace contextRef="#ctx0" brushRef="#br0" timeOffset="50540.5062">6424 5329 1209,'0'0'108,"0"0"-87,0 0-21,0 0 0,0 0 120,0 0 19,9 0 4,4 0 1,-5 0-51,1 0-9,4 0-3,-4 4 0,-1-4-81,1 0-11,4 4-5,0-1 0,0 1-64,0 4-12,0-4-2</inkml:trace>
          <inkml:trace contextRef="#ctx0" brushRef="#br0" timeOffset="50446.6153">6489 5398 1555,'0'16'138,"0"-5"-110,0-11-28,0 0 0,0 0 146,0 0 24,0 0 5,0 0 1,4 8-39,-4 3-7,5 5-2,-1-5 0,5 5-102,-5-1-26,5 5 0,-1-5 0,-3 4 14,3-3-2,1-1-1,0 4 0,-9 1-54,4-9-10,5 1-3,-1-1-707,-3-3-141</inkml:trace>
          <inkml:trace contextRef="#ctx0" brushRef="#br0" timeOffset="50859.5798">6936 5379 230,'0'0'10,"0"0"2,0 0-12,0 0 0,0 0 0,0 0 0,0 0 400,0 0 78,0 0 15,-9-4 3,0 4-289,0-4-59,-8 4-11,4 4-2,0-4-58,-4 4-11,-1-4-2,1 4-1,4 0-37,-4 0-7,4-1-2,0 1 0,0 4-17,4-4 0,9-4 0,0 0 0,-9 7 0,9-7 0,0 0 0,5 8 0,3 4-11,5-5 11,0 5-12,5 0 12,-5-5-31,0 1 1,4 0 0,5-1 0,-1 1 50,5-4 9,0 4 3,1-1 0,-6-3-16,5 4-2,-4 0-1,-5-1 0,1 1 4,-1 0 1,-8-1 0,4 1 0,-5 0-2,-3-4 0,-1 3 0,0 5 0,-4-4-4,0-8 0,0 0-1,-8 4 0,-5-1-3,0-3 0,0 4 0,0-4 0,-5 4-32,5-4-6,-4-8-2,4 5 0,-4-9-200,4 8-41</inkml:trace>
        </inkml:traceGroup>
        <inkml:traceGroup>
          <inkml:annotationXML>
            <emma:emma xmlns:emma="http://www.w3.org/2003/04/emma" version="1.0">
              <emma:interpretation id="{0BEA1326-6E4C-44A7-9785-E186B8A3CD60}" emma:medium="tactile" emma:mode="ink">
                <msink:context xmlns:msink="http://schemas.microsoft.com/ink/2010/main" type="inkWord" rotatedBoundingBox="8904,11062 10594,11022 10605,11448 8914,11487"/>
              </emma:interpretation>
              <emma:one-of disjunction-type="recognition" id="oneOf32">
                <emma:interpretation id="interp160" emma:lang="en-AU" emma:confidence="0">
                  <emma:literal>even</emma:literal>
                </emma:interpretation>
                <emma:interpretation id="interp161" emma:lang="en-AU" emma:confidence="0">
                  <emma:literal>eren</emma:literal>
                </emma:interpretation>
                <emma:interpretation id="interp162" emma:lang="en-AU" emma:confidence="0">
                  <emma:literal>cren</emma:literal>
                </emma:interpretation>
                <emma:interpretation id="interp163" emma:lang="en-AU" emma:confidence="0">
                  <emma:literal>ern</emma:literal>
                </emma:interpretation>
                <emma:interpretation id="interp164" emma:lang="en-AU" emma:confidence="0">
                  <emma:literal>aen</emma:literal>
                </emma:interpretation>
              </emma:one-of>
            </emma:emma>
          </inkml:annotationXML>
          <inkml:trace contextRef="#ctx0" brushRef="#br0" timeOffset="51556.0263">7807 5510 1818,'0'-12'80,"0"12"17,0 0-77,0 0-20,0 0 0,8-3 0,-3-1 106,3 0 18,-3 0 3,3 4 1,5-4-41,-4 4-8,4 0-2,4 0 0,-8 0-27,4 0-6,0 4 0,4-4-1,-4 4-14,1-4-2,3 0-1,-4 0 0,0-4-13,0 0-2,-13 4-1,9-4 0,-9 4-2,8-4 0,-8 4 0,0 0 0,9-7 2,-9 7 0,0-8 0,0-4 0,0 5-2,-9-1-8,5 0 12,-5 1-4,1-1-8,-5 0-17,0 4 4,0 1 1,0-1-5,-5 4-1,5 0 0,-4 0 0,4 0 5,0 0 1,4 4 0,0-1 0,1 1 1,8-4 1,0 0 0,-5 12 0,1-1 10,0 1-8,4-1 8,4 5-8,0-1 8,5 1 0,0 3 8,4 0-8,0 0 11,0 1-3,0 3 0,8-4 0,1-7 5,0-5 1,4-3 0,0 4 0,-4 0-6,4-4 0,-9-4-8,0 0 12,9 3-28,-4-3-5,0 0-2,-1-7 0,-3-1-149,3-4-31,-3 5-5</inkml:trace>
          <inkml:trace contextRef="#ctx0" brushRef="#br0" timeOffset="52254.6179">8310 5354 691,'0'0'30,"0"0"7,0 0-29,0 0-8,0 0 0,0 0 0,0 0 342,4 15 67,5-3 14,-1 3 2,1-3-253,4-1-50,-4 5-10,4-1-3,0 1-27,-5-5-6,5 5 0,0-5-1,-4 5-39,0-5-7,4 1-1,-5-1-1,1-3-17,-5 0-10,5-4 12,-9-4-12,0 0 0,9 3 0,-9-3 0,0 0 0,0 0 0,0 0 0,0 0 0,8-7 0,-3-1 0,-5-4 0,4 1 0,-4-1 0,-4 1 0,4-5 0,-5 1 0,1 0 0,0-1 0,-1 1 0,1-5 0,4 5 0,-4 3 0,-1-3 0,5 7 0,-4-3 0,4 3 0,0 8 15,0 0-3,9-8-1,-5 1 4,5 3 1,-1 0 0,1 4 0,4-4-4,0 4 0,0 0 0,4 0 0,-4 0-2,9 4-1,-5 0 0,5 0 0,0-1-1,-5 1 0,9-4 0,-9 4 0,1-8-8,-1 4 0,-4 0 9,4 0-9,5 0 0,-9 0 0,4 0 0,-8 0 8,4 0-8,0-4 0,-13 4 8,9-3-8,-9 3 0,8-4 9,-8 4-9,0 0 0,0 0 10,-4-12-10,0 4 8,-1 1-8,-3-5 0,-5 5 0,0 3 8,0-4-8,8 4 0,-3 0 0,-5-3 0,-5 3 0,5 4 0,-4 0 0,0 0 0,4 4 0,0-1 0,0 1 0,0 4-8,4-4 8,0 4 0,5-1-9,0 5 9,4-1 0,-5 5-8,5-5 8,5 1 0,-1 3 0,5-3-9,-5-1 9,9 5 0,0-5-9,0 5 9,4-1 0,-4-3 0,5-1 0,-5-3 0,0 0 0,0-1-9,4-3 9,5 0-18,-5 0 1,0-4 0,1-4 0,-1 4-59,0-4-11,-4 0-2,5 1-1,-5-5-147,0 0-30,-5 1-5</inkml:trace>
          <inkml:trace contextRef="#ctx0" brushRef="#br0" timeOffset="52467.3949">9073 5250 1094,'-5'11'48,"5"-7"11,0 4-47,0 0-12,5-1 0,-5 1 0,0 4 253,0-1 49,0 1 10,4-1 1,-4 5-181,4-5-36,1 9-7,3-1-1,-3-4-48,-1 5-10,0-5-2,1 4 0,-1 0-2,0-3-1,1-5 0,-5 5 0,8-5 3,-8 1 1,0-4 0,0-8 0,0 0-5,0 0 0,0 0-1,0 0 0,0 0-2,0 0 0,5-12 0,3-3 0,-3-1-9,-5 1-1,4-1-1,0 1 0,1-8 1,-1 4 0,0-1 0,1 1 0,3 8 6,1-5 2,0 1 0,-1-1 0,5 5-3,-4 3 0,0 0 0,4 4 0,-5 4 0,1 0 0,4 4 0,0 8 0,0-1-4,-4 1 0,8 7-1,0 1 0,1-1-11,-5 8 0,4 4 9,-4-12-9,4 4 0,-4 4-20,-4-4 4,0 8 1,4-4-143,0 0-29,0-8-5</inkml:trace>
        </inkml:traceGroup>
        <inkml:traceGroup>
          <inkml:annotationXML>
            <emma:emma xmlns:emma="http://www.w3.org/2003/04/emma" version="1.0">
              <emma:interpretation id="{CF78EB38-5A02-4504-914C-7807DE17675D}" emma:medium="tactile" emma:mode="ink">
                <msink:context xmlns:msink="http://schemas.microsoft.com/ink/2010/main" type="inkWord" rotatedBoundingBox="11884,10567 13060,10539 13074,11120 11898,11147"/>
              </emma:interpretation>
              <emma:one-of disjunction-type="recognition" id="oneOf33">
                <emma:interpretation id="interp165" emma:lang="en-AU" emma:confidence="0">
                  <emma:literal>and</emma:literal>
                </emma:interpretation>
                <emma:interpretation id="interp166" emma:lang="en-AU" emma:confidence="0">
                  <emma:literal>anol</emma:literal>
                </emma:interpretation>
                <emma:interpretation id="interp167" emma:lang="en-AU" emma:confidence="0">
                  <emma:literal>amd</emma:literal>
                </emma:interpretation>
                <emma:interpretation id="interp168" emma:lang="en-AU" emma:confidence="0">
                  <emma:literal>anel</emma:literal>
                </emma:interpretation>
              </emma:one-of>
            </emma:emma>
          </inkml:annotationXML>
          <inkml:trace contextRef="#ctx0" brushRef="#br0" timeOffset="54338.9973">10984 5202 633,'9'-12'28,"-5"12"6,-4-4-34,0-3 0,4 3 0,-4-4 0,0 4 325,0 0 59,0-3 11,-4-1 2,4 4-201,-4-4-40,-1 5-8,1-1-1,-5 0-53,1 0-10,3 0-3,-3 0 0,-1 4-40,0-4-8,1 4-1,-1 4-1,0-4-21,1 4-10,-5 4 10,0-4-10,0 7-24,4 1-10,-4-1-2,4 5-1,-4-1 45,9 1 10,-5 3 2,5-4 0,0-3-32,-1 3-7,10-3-1,3-1 0,-3-3 20,-1 0 0,0 3 0,5-7 0,0 4 0,-1-4-10,-8-4 10,13 4-8,-4-4-4,0 0 0,4-4 0,-5 0 0,1-4 2,0 4 0,-1-3 0,1-5 0,0 4 10,-1-3-12,-3 3 12,3-3-12,-3 3 12,-1 0 0,-4 8 0,4-8 0,-4 8 0,5-7 0,-5 7 0,0 0 0,0 0 0,0 0 12,0 0-2,4-4-1,-4 4 4,13 0 1,-4 4 0,-1 0 0,1-4-14,4 7 8,0-3-8,-4 0 0,4 0 0,0 4 0,0-5 0,4-3 0,-4 8-20,0-8-4,-4 4-1,4 0 0,-4 0-56,4-4-11,-9 0-3,5 3 0,-9-3-101,0 0-20,0 0-4</inkml:trace>
          <inkml:trace contextRef="#ctx0" brushRef="#br0" timeOffset="54567.6395">11171 5159 1497,'0'0'66,"0"0"14,0 0-64,0 0-16,0 0 0,0 0 0,4 8 124,5 4 22,-1-5 4,1 5 1,-5-1-35,1-3-6,3 4-2,-3-1 0,3-3-37,-3 4-8,-1-5-2,-4-7 0,0 0-40,0 0-8,4 8-1,-4-8-1,0 0-11,0 0 12,0 0-12,0 0 12,0 0-12,0 0 10,0 0-10,5-8 10,3 4-10,-8-7 0,5 3 0,-5-3 8,4-1-8,0 0 0,-4 1 0,5-1 8,-5 1 0,4-1 0,5-3 0,-5 7 0,5-3 14,-5-1 2,9 4 1,0 1 0,0 3 9,-4 0 2,8 4 0,0 0 0,5 4-12,-5 0-1,-4 3-1,0 5 0,9-4-13,0 7-9,-5-4 12,9 1-12,-9 3 0,9-3 0,-4 3 0,4-3 0,-4 0-59,-1-1-5,-3-3-2,-1 0 0,0-1-188,1-3-38,-1 0-7</inkml:trace>
          <inkml:trace contextRef="#ctx0" brushRef="#br0" timeOffset="54958.0441">11916 5179 921,'0'0'82,"0"0"-66,-9-8-16,1 0 0,-1 4 260,0-3 48,5 3 9,-5-4 3,-4 4-132,5 0-27,-1-3-5,-4 3 0,4 0-60,-4 0-12,0 0-3,0 4 0,0 0-37,0 4-8,5 4-2,-5 0 0,4-1-22,5 5-4,-5 3 0,5 1-8,4-1 0,4 4 0,5-3 0,-5 3 0,5-4-16,4 5 4,0-9 0,4 5 0,-4-9-9,4 1-2,-4-4 0,5 0 0,3 0-9,-8-8-3,0 0 0,5 0 0,-5 0-6,0-7-2,-5 3 0,1-4 0,-5 1-1,1-5-1,-5 5 0,0-5 0,-5 5-31,1-8-5,-5 3-2,1-3 0,-1 0 64,0-4 19,-4 3-8,5-3 8,-1 0 0,-4-4 0,0 4 0,0-8 0,0 4 29,0-4 11,-4 4 1,4 0 1,0 0 28,4 4 6,-4 0 0,4 8 1,1 3 3,-1 4 0,5 5 0,4 3 0,0 0-24,0 0-4,8 11 0,1 16-1,4 4-36,0 4-7,4 7-8,1 0 11,3-3-11,5 7 0,0-3-12,5-5 12,3-3-171,1-4-26</inkml:trace>
        </inkml:traceGroup>
        <inkml:traceGroup>
          <inkml:annotationXML>
            <emma:emma xmlns:emma="http://www.w3.org/2003/04/emma" version="1.0">
              <emma:interpretation id="{E58E0178-6EF6-4D93-894A-75F3F58F6857}" emma:medium="tactile" emma:mode="ink">
                <msink:context xmlns:msink="http://schemas.microsoft.com/ink/2010/main" type="inkWord" rotatedBoundingBox="14402,10465 14982,10451 14997,11115 14418,11129"/>
              </emma:interpretation>
              <emma:one-of disjunction-type="recognition" id="oneOf34">
                <emma:interpretation id="interp169" emma:lang="en-AU" emma:confidence="0">
                  <emma:literal>K</emma:literal>
                </emma:interpretation>
                <emma:interpretation id="interp170" emma:lang="en-AU" emma:confidence="0">
                  <emma:literal>5</emma:literal>
                </emma:interpretation>
                <emma:interpretation id="interp171" emma:lang="en-AU" emma:confidence="0">
                  <emma:literal>4</emma:literal>
                </emma:interpretation>
                <emma:interpretation id="interp172" emma:lang="en-AU" emma:confidence="0">
                  <emma:literal>¢</emma:literal>
                </emma:interpretation>
                <emma:interpretation id="interp173" emma:lang="en-AU" emma:confidence="0">
                  <emma:literal>h</emma:literal>
                </emma:interpretation>
              </emma:one-of>
            </emma:emma>
          </inkml:annotationXML>
          <inkml:trace contextRef="#ctx0" brushRef="#br0" timeOffset="55441.2656">13464 5036 806,'0'0'36,"0"0"7,0 0-35,-5-4-8,1 0 0,-5 4 0,5-4 412,0 4 80,-5 0 16,5 0 3,-5 4-353,0 0-70,-8 0-15,8 4-2,-4-1-32,0 1-7,5 4 0,-1-1-1,-4 1-15,4 3-2,5-3-1,4 3 0,0 4-13,0 1 0,0-5 0,4 4 0,5 1 0,0-1 0,4 0 0,4 0-10,0-3 1,-4-5 0,0 1 0,5-4 0,-1-4-23,5-1-4,-5-6 0,0-1-1,1-4-22,3 0-4,-3-3-1,-1-5 0,0 1-107,-4-4-21,0-4-5,5-1-1</inkml:trace>
          <inkml:trace contextRef="#ctx0" brushRef="#br0" timeOffset="55737.2424">13542 4685 2228,'-5'-3'49,"1"-5"11,4 8 1,0 0 1,0 0-50,0 0-12,0 0 0,0 0 0,0 0 105,13 0 19,0 0 3,0 0 1,4 0-38,-4 4-7,0 0-2,5-1 0,-10 1-26,5 4-6,-4-4-1,-5 7 0,5-3-28,-5 0-7,1 3-1,-5 1 0,0-4-12,0 7 0,0-3 0,-5 3 0,5 0-12,-4-3-1,4 3-1,-4-3 0,4-4-3,0-1-1,-5 1 0,5-8 0,0 0 5,0 8 1,0-8 0,0 0 0,0 0 12,0 0 0,0 0-10,0 0 10,0 0 0,0 0 0,13 7 0,0-3 0,-13-4 8,18 0-8,-1 0 0,0 0 8,5-4-23,-5 1-5,5-1 0,0 0-1,4-4-228,4 0-46</inkml:trace>
        </inkml:traceGroup>
        <inkml:traceGroup>
          <inkml:annotationXML>
            <emma:emma xmlns:emma="http://www.w3.org/2003/04/emma" version="1.0">
              <emma:interpretation id="{E85A5267-7E74-4D63-91E0-C5E21D9D5F0A}" emma:medium="tactile" emma:mode="ink">
                <msink:context xmlns:msink="http://schemas.microsoft.com/ink/2010/main" type="inkWord" rotatedBoundingBox="15827,10834 16241,10824 16251,11244 15837,11254"/>
              </emma:interpretation>
              <emma:one-of disjunction-type="recognition" id="oneOf35">
                <emma:interpretation id="interp174" emma:lang="en-AU" emma:confidence="0">
                  <emma:literal>is</emma:literal>
                </emma:interpretation>
                <emma:interpretation id="interp175" emma:lang="en-AU" emma:confidence="0">
                  <emma:literal>Irg</emma:literal>
                </emma:interpretation>
                <emma:interpretation id="interp176" emma:lang="en-AU" emma:confidence="0">
                  <emma:literal>hg</emma:literal>
                </emma:interpretation>
                <emma:interpretation id="interp177" emma:lang="en-AU" emma:confidence="0">
                  <emma:literal>Ing</emma:literal>
                </emma:interpretation>
                <emma:interpretation id="interp178" emma:lang="en-AU" emma:confidence="0">
                  <emma:literal>tng</emma:literal>
                </emma:interpretation>
              </emma:one-of>
            </emma:emma>
          </inkml:annotationXML>
          <inkml:trace contextRef="#ctx0" brushRef="#br0" timeOffset="56233.0883">14768 5109 1036,'0'0'46,"-8"-7"10,3-1-45,-3 0-11,-1 4 0,5-3 0,-1-1 289,5 8 56,-4-8 11,4 8 3,0 0-267,9-4-54,-1-3-10,-8 7-3,0 0-41,5 0-9,8 3-2,0 5 0,4-4-189,5 8-37,-5-5-8</inkml:trace>
          <inkml:trace contextRef="#ctx0" brushRef="#br0" timeOffset="56084.4871">14755 5263 1670,'0'0'148,"0"0"-118,0 0-30,0 0 0,0 0 157,0 0 26,0 0 5,0 0 0,0 0-43,0 0-9,0 0-1,0 0-1,0 0-67,0 0-14,0 0-2,9 8-1,-5 4-28,1 3-6,-1-3 0,9 3-1,0 0-26,0 1-5,0-1 0,0 5-1,4-1-66,-4-4-13,0-3-2,0 3-1,-4-7-187,0-4-38</inkml:trace>
          <inkml:trace contextRef="#ctx0" brushRef="#br0" timeOffset="56535.1566">15111 5132 864,'0'0'76,"0"0"-60,0 0-16,0 0 0,0 0 219,0 0 41,0 0 8,-9 4 1,-4-8-86,4 4-18,-4-3-3,0 3-1,-4 0-70,4-4-15,-4 4-2,-1 0-1,5 0-36,0 4-7,0-4-2,5 3 0,3 1-28,5-4 0,-4 8 0,0 0 0,4-8 0,4 11 0,0-3-11,5 3 11,4 1-31,0 0 2,0-1 0,4 1 0,1-1 59,-5 1 12,0-4 2,4 3 1,-4-3-15,4-1-3,-8-3-1,4 4 0,-4-4 4,4 0 1,-9 0 0,-4-4 0,0 0-6,0 0-1,0 0 0,4 11 0,-4-11-8,0 0-3,-4 8 0,0 0 0,-5-1-5,-4-3 0,4 4-8,-4-4 12,5 0-12,-5-4 0,0 3 0,0-3 0,0 0-21,4-3-11,-4-1-1,0 0-1,4-4-142,5 0-29,0 1-6</inkml:trace>
        </inkml:traceGroup>
        <inkml:traceGroup>
          <inkml:annotationXML>
            <emma:emma xmlns:emma="http://www.w3.org/2003/04/emma" version="1.0">
              <emma:interpretation id="{616B960C-123C-4996-B066-C3E97C9CB25A}" emma:medium="tactile" emma:mode="ink">
                <msink:context xmlns:msink="http://schemas.microsoft.com/ink/2010/main" type="inkWord" rotatedBoundingBox="16798,10393 17826,10369 17844,11133 16816,11157"/>
              </emma:interpretation>
              <emma:one-of disjunction-type="recognition" id="oneOf36">
                <emma:interpretation id="interp179" emma:lang="en-AU" emma:confidence="0">
                  <emma:literal>odd</emma:literal>
                </emma:interpretation>
                <emma:interpretation id="interp180" emma:lang="en-AU" emma:confidence="0">
                  <emma:literal>0dd</emma:literal>
                </emma:interpretation>
                <emma:interpretation id="interp181" emma:lang="en-AU" emma:confidence="0">
                  <emma:literal>Odd</emma:literal>
                </emma:interpretation>
                <emma:interpretation id="interp182" emma:lang="en-AU" emma:confidence="0">
                  <emma:literal>ald</emma:literal>
                </emma:interpretation>
                <emma:interpretation id="interp183" emma:lang="en-AU" emma:confidence="0">
                  <emma:literal>oold</emma:literal>
                </emma:interpretation>
              </emma:one-of>
            </emma:emma>
          </inkml:annotationXML>
          <inkml:trace contextRef="#ctx0" brushRef="#br0" timeOffset="57001.047">15900 5286 2188,'0'0'97,"-9"-3"20,0-5-93,1 0-24,-5 1 0,4-5 0,-4 0 136,4 5 22,-4-1 5,-4 0 1,4-3-72,0 3-13,0 0-3,4 8-1,-4-7-40,5 7-8,8 0-2,-9 3 0,9-3-25,-4 4 0,4 8 0,0-4 0,0 7 0,4 0 0,5 1-12,-1-1 12,1-3-15,4 3 5,-4-3 1,8 3 0,-4-7-1,4 3 0,-4-3 0,0-4 0,0 4 1,0-4 0,0-1 0,0-3 0,-4 0 9,-5 0 0,9-7-9,-8 3 9,-5 4 0,4-8 10,0 0-1,-4-3 0,0 3 6,-8-3 1,3-1 0,-3 0 0,-1 1-4,0-1 0,-4 1 0,0-1 0,5 1-12,-10-1 9,5 4-9,-4 1 8,4-1-17,0 0-4,-4 4-1,4 1 0,0-1-37,0 0-7,4 8-2,5-4 0,-5 0-40,9 0-8,0 0-1,0 0-1,0 0-130,0 0-27,13 0-5</inkml:trace>
          <inkml:trace contextRef="#ctx0" brushRef="#br0" timeOffset="57478.2495">16303 5159 1976,'0'0'88,"0"0"17,0 0-84,0 0-21,0 0 0,0 0 0,0-7 180,-9-1 31,1 0 6,-5 1 2,0-1-98,0 0-19,-1 0-4,1 1-1,-4-1-53,0 4-10,-1 0-2,1 0-1,0 1-20,-1 3-11,-3 3 12,3 1-12,1 4 0,4 0 0,-4-1-12,4 5 3,4 0-8,5-1-2,-1 4 0,5 1 0,0-1 2,5 1 0,3-1 0,5 1 0,0-5-1,5-3 0,-5 3 0,0-3 0,0-4 0,4 4 0,5-5 0,4-3 0,-9-3-2,5-1-1,-5-4 0,0 4 0,5-7 5,-4-1 0,-5 1 1,0-1 0,-5-3-23,1 3-5,-5-3-1,5 3 0,-9-7-7,-4 3-1,4 1-1,-5 0 0,-3-5 20,-1 1 4,-4 0 1,0-1 0,0 1 8,-4 0 1,-1 0 1,1-1 0,-5-3 32,5 0 6,-9 0 2,8 0 0,5 4 39,0-4 8,-4 3 2,4 5 0,0-1 15,4 5 3,1 3 1,3 4 0,5 4-30,0 0-5,0 0-2,0 0 0,9 12-23,0 3-5,4 5-1,0 3 0,-5 4-14,14 3-10,-5 1 12,9 4-12,0 0 9,0-4-9,0-1 0,5 1 9,-5-8-9,0 4-14,4-4 3,-4 0 1,-4-3-114,4-5-24,0 1-4,-4-5-718,-1 1-144</inkml:trace>
          <inkml:trace contextRef="#ctx0" brushRef="#br0" timeOffset="57855.4943">16710 5024 633,'0'0'56,"-8"-3"-44,-5-1-12,4-8 0,-8 5 399,4-1 77,4 4 16,-4-4 4,0 4-287,0 1-57,0 3-11,4 3-2,-4-3-65,5 8-13,-5 0-2,8 3-1,-3 1-40,3 3-8,1 1-2,4 3 0,4 0-8,-4 1-11,5 3 3,-1-4 0,5 0-6,-1 0-1,1-3 0,4 3 0,-4-7-3,4-5-1,-5 1 0,10 0 0,-5-8-14,0 0-3,0 0-1,0-4 0,0-4-19,0 1-4,-5-5-1,5-3 0,-8-1 49,-1 1 12,0-5 0,-4 5 0,0-4 0,0 0 0,-4-1-10,0-3 10,-5 4 0,0-4 0,-4 0 0,0-4 0,0 0 16,-4 0-3,0-4 0,-1-4 0,1 4 22,0-3 4,-1 3 1,1 0 0,0 0 6,4 4 2,-5 4 0,10 4 0,-1 3-3,5 5 0,-1 7 0,5 4 0,0 0-9,0 0-3,5 15 0,3 9 0,1 3-21,4 0-4,9 7 0,-1 9-8,-3-1 0,8 4-11,0 0 0,4 1 0,5-9-149,-1-3-29</inkml:trace>
        </inkml:traceGroup>
      </inkml:traceGroup>
      <inkml:traceGroup>
        <inkml:annotationXML>
          <emma:emma xmlns:emma="http://www.w3.org/2003/04/emma" version="1.0">
            <emma:interpretation id="{8AD29C1E-3EEA-4288-B0D1-8C8C186B7999}" emma:medium="tactile" emma:mode="ink">
              <msink:context xmlns:msink="http://schemas.microsoft.com/ink/2010/main" type="line" rotatedBoundingBox="2376,11993 16929,11679 16946,12441 2393,12756"/>
            </emma:interpretation>
          </emma:emma>
        </inkml:annotationXML>
        <inkml:traceGroup>
          <inkml:annotationXML>
            <emma:emma xmlns:emma="http://www.w3.org/2003/04/emma" version="1.0">
              <emma:interpretation id="{AB84BF7B-3692-4DEF-B869-22B7C8BCEEB4}" emma:medium="tactile" emma:mode="ink">
                <msink:context xmlns:msink="http://schemas.microsoft.com/ink/2010/main" type="inkWord" rotatedBoundingBox="2378,12091 4255,12050 4267,12600 2390,12641"/>
              </emma:interpretation>
              <emma:one-of disjunction-type="recognition" id="oneOf37">
                <emma:interpretation id="interp184" emma:lang="en-AU" emma:confidence="0">
                  <emma:literal>Hence</emma:literal>
                </emma:interpretation>
                <emma:interpretation id="interp185" emma:lang="en-AU" emma:confidence="0">
                  <emma:literal>thence</emma:literal>
                </emma:interpretation>
                <emma:interpretation id="interp186" emma:lang="en-AU" emma:confidence="0">
                  <emma:literal>Henie</emma:literal>
                </emma:interpretation>
                <emma:interpretation id="interp187" emma:lang="en-AU" emma:confidence="0">
                  <emma:literal>Henke</emma:literal>
                </emma:interpretation>
                <emma:interpretation id="interp188" emma:lang="en-AU" emma:confidence="0">
                  <emma:literal>Henle</emma:literal>
                </emma:interpretation>
              </emma:one-of>
            </emma:emma>
          </inkml:annotationXML>
          <inkml:trace contextRef="#ctx0" brushRef="#br0" timeOffset="64179.2705">1283 6631 1958,'0'0'43,"0"0"9,0 0 1,0 0 3,4 12-45,5-5-11,0 1 0,4-4 0,-5 0 131,10 0 24,-5 0 5,8-1 0,5 1-52,0 0-10,-4 0-2,0-4-1,4 4-76,4-4-19,-4 0 0,0 0 0,0-4 0,-4 4 0,4-4 0,-5 0 0,5 0-57,-13 1-15,0-1-4,5 0-1128</inkml:trace>
          <inkml:trace contextRef="#ctx0" brushRef="#br0" timeOffset="63990.4817">1378 6396 2188,'0'0'48,"0"0"11,0 0 1,0 0 1,0 0-49,0 0-12,0 0 0,0 0 0,0 0 105,0 8 19,5 3 3,-1 5 1,0-1-56,5 5-10,-5-1-2,1 4-1,3 0-43,-3 0-16,3-4 11,-3 8-11,3-3 17,1 2-2,-9-6-1,4 3 0,1-4-74,-1 0-14,0 1-3,1-9-744,-1 1-149</inkml:trace>
          <inkml:trace contextRef="#ctx0" brushRef="#br0" timeOffset="64399.7775">1513 6300 2253,'0'0'49,"0"0"11,-5 8 1,5 3 3,0-11-51,0 12-13,0 3 0,5-3 0,8 3 91,-5 4 15,1 1 3,8-1 1,5 0-42,0 4-8,4 4-1,-9 0-1,9 0-40,-9-4-8,5 4-2,4 4 0,-9-4-16,5 0-4,0 0-1,0 0-835,-9-4-166</inkml:trace>
          <inkml:trace contextRef="#ctx0" brushRef="#br0" timeOffset="64785.9674">1877 6650 2394,'0'0'52,"0"0"12,0 0 1,0 0 3,0 0-55,9 8-13,-1 4 0,1-5 0,4-3 111,-4 0 19,4 0 4,0-4 1,0 4-57,0 0-11,8-4-3,-12 0 0,4-4-47,0 0-9,0 4-8,0-8 9,0 4-9,-4-3 0,4-1-10,-5 0 10,-3 1 0,3-1 0,-3 0 0,-1 1 0,-4-1 0,0 0 0,0 0 0,0 1 0,-9-1 0,5-4 0,0 5 0,-5-1 0,-4 0 0,0 1 0,4-1 0,-4 0 0,5 4-57,-5-3-6,4 3-1,-4 4 0,4 0 72,1 0 15,8 0 2,-5 7 1,1 1-42,0 0-8,4 3-1,0 5-1,0-5 26,4 9 0,0-5 0,9 1 0,-8 3 24,12-4 11,-4 4 1,0 1 1,0-1-8,4 0-1,1 1-1,-1-1 0,0-4-73,1-3-14,-1-1-4,-4-3 0,0 0-51,0-4-10,4-1-3,-4-3-648,-4-3-131</inkml:trace>
          <inkml:trace contextRef="#ctx0" brushRef="#br0" timeOffset="65105.3753">2206 6566 1886,'0'0'41,"0"0"9,5 7 2,3 5 1,-3 0-42,3-1-11,-3 1 0,3-1 0,1 5 107,0-5 19,-5 1 4,5 3 1,-1-3-44,1-5-9,0 5-2,-5 0 0,-4-12-28,4 7-5,5-3-2,-9-4 0,0 0-23,0 0-5,0 0-1,4-8 0,1 1 3,-1-5 0,0-3 0,-4-1 0,5 1-15,-1-1 0,-4 1 0,0 0 0,0-1 34,0 1 1,0-1 0,0-3 0,0 8-9,4-5-2,1 5 0,-1 3 0,5 0-4,-5 1 0,5 3-1,-1 4 0,5 0-3,-4 0 0,0 4 0,12 7 0,-12 1-5,4-1-2,0 5 0,4-5 0,-4 8-9,0-3 0,5-5 0,-1 5 0,-4-5-17,4 1-6,-4-1-1,0 1 0,0 0-201,5-5-41</inkml:trace>
          <inkml:trace contextRef="#ctx0" brushRef="#br0" timeOffset="65526.419">2852 6462 1267,'0'0'56,"0"0"12,-8 0-55,3 4-13,-8-4 0,5 0 0,-1 0 381,9 0 74,-9 3 14,1-3 3,-6 0-314,10 4-63,4-4-13,0 0-2,-4 8-45,-1 4-9,5-1-2,0 1 0,5-1-24,-1 5 0,5-5 0,0 8 0,4-7 0,0 3 0,8-3 0,-8 3 0,0-3-9,-4-4 9,0 3 0,8-7 0,0 4-14,1-1 4,-5-3 1,4 4 0,-4-8 19,4 4 4,-4-4 1,0 0 0,-4-4-63,0 0-13,-1-4-3,5 5 0,-13-5 52,9-4 12,-5 5 0,1-5 0,-5 4 0,0-3 0,0-1 0,-5 1 0,5-1 0,-4 1 0,-5-5 0,1 8 0,-1-3 0,-4 3 0,4 0 0,-4 1 0,5 3 0,-1 4 0,5 0 0,-9 8 0,4-5 0,5 5 0,-1 8 0,10-1 0,-1 0 0,0 5 0,5-1 0,0 0 0,-1 0 0,5 1 0,5-1 0,-1 0 0,0 1 0,1-1 0,3-8 0,1 5 0,0-9-198,-1 5-37</inkml:trace>
        </inkml:traceGroup>
        <inkml:traceGroup>
          <inkml:annotationXML>
            <emma:emma xmlns:emma="http://www.w3.org/2003/04/emma" version="1.0">
              <emma:interpretation id="{A2E530DA-7195-4E9E-861D-0CE0E5642521}" emma:medium="tactile" emma:mode="ink">
                <msink:context xmlns:msink="http://schemas.microsoft.com/ink/2010/main" type="inkWord" rotatedBoundingBox="5715,12038 6825,12014 6838,12620 5728,12644"/>
              </emma:interpretation>
              <emma:one-of disjunction-type="recognition" id="oneOf38">
                <emma:interpretation id="interp189" emma:lang="en-AU" emma:confidence="0">
                  <emma:literal>art</emma:literal>
                </emma:interpretation>
                <emma:interpretation id="interp190" emma:lang="en-AU" emma:confidence="0">
                  <emma:literal>ant</emma:literal>
                </emma:interpretation>
                <emma:interpretation id="interp191" emma:lang="en-AU" emma:confidence="0">
                  <emma:literal>at</emma:literal>
                </emma:interpretation>
                <emma:interpretation id="interp192" emma:lang="en-AU" emma:confidence="0">
                  <emma:literal>ants</emma:literal>
                </emma:interpretation>
                <emma:interpretation id="interp193" emma:lang="en-AU" emma:confidence="0">
                  <emma:literal>ain't</emma:literal>
                </emma:interpretation>
              </emma:one-of>
            </emma:emma>
          </inkml:annotationXML>
          <inkml:trace contextRef="#ctx0" brushRef="#br0" timeOffset="66205.2515">4759 6604 2152,'-13'4'96,"9"-4"19,0-4-92,-1-3-23,-8 3 0,5-4 0,3 0 97,1 1 15,-5 3 4,5 4 0,-5-8-40,5 4-7,-5 8-1,1 0-1,-5 0-39,4 3-8,5 5-2,-1-4 0,1 3-18,4 1 0,-4 3 0,4 1 0,4-5 0,0 5 0,1-1 0,-1 4 0,9 1 0,-4-5 0,-5-3 0,5 3 0,-1-4 0,5-3-22,-4-4 3,4 0 1,4-4 29,-8 0 5,-9 0 2,0 0 0,4-8-66,1-3-12,-1-5-4,5 5 0,-9-5 52,4-7 12,-4 4 0,0 11 0,-4 0 0,4-3 0,4 3 0,-8-3 0,-1-1 0,1 4 0,4 8 0,0 0 0,4-7 48,-4 7 13,0 0 3,0 0 0,0 0-52,0 0-12,0 0 0,9 7 0,4 1 0,9 15 0,4 0 0,-22-11 0,0 3 0,1-3 0,-1 3 0,14 1 0,-1-1 0,-4 0-18,-4 1 4,4-5 1,0 1-160,0 0-32,-9-5-7</inkml:trace>
          <inkml:trace contextRef="#ctx0" brushRef="#br0" timeOffset="66525.1964">4950 6327 1280,'0'0'561,"5"-8"-168,3 4-33,1 0-185,0 1-37,-1 3-7,5 0-2,0 0-52,-4 0-10,4 3-3,0 5 0,4-4-51,-4 0-13,-4-12 0,-5 8 0,9 12 0,-4 3 0,-5 0 0,1-3 0,3 3 0,-3-3 0,-1 0 0,5 3 0,-9 0-48,4-7-13,0 4-3,1-1 0,-1 1 0,5-4 0,-9-8 0,0 0 0,0 0 52,0 0 12,0 0 0,8 3 0,5-3 0,-4 4 0,-9-4 0,13 0 0,-4 8 0,4-8 0,0-12 0,0 5 0,0-1 0,0 4 0,4-4 0,-4 5 0,0-1-105,4 4-19,-4 0-3,5 0-922</inkml:trace>
          <inkml:trace contextRef="#ctx0" brushRef="#br0" timeOffset="66827.2334">5405 6608 2206,'0'-23'98,"5"19"20,-5-4-94,0 8-24,8 8 0,5 0 0,0-4 103,0-8 16,-8-12 3,8 9 1,4 7 4,0 0 1,1 4 0,3-8 0,5-4-103,-4 4-25,-5 4 0,1 0 0,3 0 0,-3 0 0,-5 0 0,4 4 0,-8 0-200,4 0-44,-5-4-10</inkml:trace>
          <inkml:trace contextRef="#ctx0" brushRef="#br0" timeOffset="66934.9706">5470 6234 2188,'0'16'97,"0"-5"20,0-3-93,0 4-24,-4 7 0,0-4 0,12 5 158,-3 3 27,-5 0 6,4 8 1,9-4-154,22 34-30,-9-11-8,-13-27 0,-5 8 52,10-4 10,-1 4 2,9 4 0,-4-4-154,21 34-30,-8-23-7</inkml:trace>
        </inkml:traceGroup>
        <inkml:traceGroup>
          <inkml:annotationXML>
            <emma:emma xmlns:emma="http://www.w3.org/2003/04/emma" version="1.0">
              <emma:interpretation id="{A4F75E47-5263-474C-BFD5-25172B912375}" emma:medium="tactile" emma:mode="ink">
                <msink:context xmlns:msink="http://schemas.microsoft.com/ink/2010/main" type="inkWord" rotatedBoundingBox="7258,11929 9150,11888 9165,12587 7273,12628"/>
              </emma:interpretation>
              <emma:one-of disjunction-type="recognition" id="oneOf39">
                <emma:interpretation id="interp194" emma:lang="en-AU" emma:confidence="0">
                  <emma:literal>bed</emma:literal>
                </emma:interpretation>
                <emma:interpretation id="interp195" emma:lang="en-AU" emma:confidence="0">
                  <emma:literal>bad</emma:literal>
                </emma:interpretation>
                <emma:interpretation id="interp196" emma:lang="en-AU" emma:confidence="0">
                  <emma:literal>band</emma:literal>
                </emma:interpretation>
                <emma:interpretation id="interp197" emma:lang="en-AU" emma:confidence="0">
                  <emma:literal>bend</emma:literal>
                </emma:interpretation>
                <emma:interpretation id="interp198" emma:lang="en-AU" emma:confidence="0">
                  <emma:literal>bid</emma:literal>
                </emma:interpretation>
              </emma:one-of>
            </emma:emma>
          </inkml:annotationXML>
          <inkml:trace contextRef="#ctx0" brushRef="#br0" timeOffset="67587.086">6186 6369 2188,'0'0'48,"0"0"11,-5-4 1,1 0 1,0 1-49,-9-5-12,13 8 0,0 0 0,0 0 105,0 0 19,0 0 3,0 0 1,0 0-42,0 0-8,13 8-2,0 3 0,0 1-49,4 3-11,-4 1-1,9 3-1,-5 0-32,5 4-6,-9 0-2,4 4 0,5 0 26,-9-4 0,0 1 0,0-1 0,0 0 18,-5 0 9,1-8 1,0 1 1,-5-5-29,5-3 0,-9-8-13,0 0 4,0 0-8,0 0-2,0 0 0,0 0 0,0-8 3,0-3 1,0-1 0,0 1 0,0-1 15,0 0 0,-5-3 0,10 4 0,-5 3 8,4 0 4,-4-3 0,4 3 1,-4 8-13,0 0-10,9-4 2,4 0 0,-13 4 8,9 0 12,4 4-2,-5-4-1,5 0-9,-13 0 0,9 8 0,0-1 0,-9-7 24,8 4 5,-8-4 2,5 12 0,-5-12-19,4 8-3,-4-8-1,0 7 0,0 5 0,-4-5 0,-5 1 0,5 0 0,-9 0-8,0-1 12,0-3-12,0-4 12,0 4-12,-5-4 0,1-4-12,0 0 12,-1 0-48,5-3-3,-4 3 0,4-4 0,0-3-161,0-5-32,0 1-6,9-1-2</inkml:trace>
          <inkml:trace contextRef="#ctx0" brushRef="#br0" timeOffset="67866.4647">6506 6227 691,'0'0'61,"0"0"-49,0 0-12,0 0 0,0 0 338,9 3 65,0-3 13,4 0 2,-9 0-198,5-3-40,-1-1-8,1-4-2,4 4-62,-9 0-13,-4 4-3,13-3 0,-4 3-45,-9 0-10,0 0-1,0 0-1,9 7-23,-5 1-4,0 3 0,-4 5-8,-4-1 0,0 1 0,4-5 0,0 9 0,-5-9-44,-3 16-2,3-12-1,5-15 0,0 0 3,5 12 1,-5-4 0,0-8 0,8 7 6,-3-3 1,-5-4 0,13 4 0,-5 0 25,5 0 11,-4-4-8,8 0 8,-4 0 0,26-4-8,-13-4 8,-8 8 0,-5-4-142,8 1-23</inkml:trace>
          <inkml:trace contextRef="#ctx0" brushRef="#br0" timeOffset="68154.8094">7096 6620 1958,'0'0'87,"0"0"17,0 0-83,0 0-21,0 0 0,0 0 0,0 0 176,13 0 30,-4 0 6,4 0 2,0 4-117,4-4-23,-4-4-5,0 4-1,4 0-50,-4 0-10,0 0-8,0 0 9,0 0-149,-4 0-31,4 7-5</inkml:trace>
          <inkml:trace contextRef="#ctx0" brushRef="#br0" timeOffset="68304.9267">7204 6731 460,'0'0'20,"0"0"5,0 0-25,0 0 0,0 0 0,9 8 0,0-4 405,4 0 76,-5-4 15,10 4 4,-5-4-366,4 4-73,5-4-14,-1 0-3,1 0-184,0-4-36</inkml:trace>
          <inkml:trace contextRef="#ctx0" brushRef="#br0" timeOffset="68586.4104">7807 6566 1900,'0'0'169,"0"0"-135,-5-4-34,-3-4 0,-1 8 220,0-8 36,-4 5 8,5 3 2,-1 0-157,0 3-31,-4-3-6,5 8-2,-5 0-32,0 3-6,0-3-2,0 4 0,4 3-48,-4-3-10,4 7-1,5-4-1,-5 1 30,9 3 0,0-4 0,0 5 0,9-5 0,0 1 0,4-5 0,0 1 0,-5-1 0,5-3 0,5-4 0,-5 0 0,4-1 0,0-3 0,1-3 0,-5-5 0,4 0-30,0 0 0,-4-3 0,0-4-874,0 3-174</inkml:trace>
          <inkml:trace contextRef="#ctx0" brushRef="#br0" timeOffset="68888.7121">7781 6153 2188,'0'0'97,"0"-11"20,4 3-93,-4 8-24,0 0 0,9 0 0,-1-4 155,1 0 26,0-3 6,-1-1 1,1 4-68,0 8-14,-5 8-2,5-1-1,-5 1-57,0-5-11,-4-7-3,5 8 0,-5 4-22,0-1-10,0 9 8,0-1-8,0 4 0,0-4-11,0-3 1,0 3 0,4-4-6,-4 1-2,0-1 0,4-3 0,-4-5 2,5 1 0,-5-8 0,0 0 0,8 4 16,-3 4-8,3-5 8,1 1 0,4 0 0,0 0 0,-4 0 0,-1 0 0,10-4 0,-5 0 0,4 0 0,1-4 0,-10 4-144,14 0-34</inkml:trace>
        </inkml:traceGroup>
        <inkml:traceGroup>
          <inkml:annotationXML>
            <emma:emma xmlns:emma="http://www.w3.org/2003/04/emma" version="1.0">
              <emma:interpretation id="{9B37D41F-C696-4048-B3E3-F75BFCA4C1D0}" emma:medium="tactile" emma:mode="ink">
                <msink:context xmlns:msink="http://schemas.microsoft.com/ink/2010/main" type="inkWord" rotatedBoundingBox="10283,12171 10644,12164 10653,12577 10292,12585"/>
              </emma:interpretation>
              <emma:one-of disjunction-type="recognition" id="oneOf40">
                <emma:interpretation id="interp199" emma:lang="en-AU" emma:confidence="0">
                  <emma:literal>is</emma:literal>
                </emma:interpretation>
                <emma:interpretation id="interp200" emma:lang="en-AU" emma:confidence="0">
                  <emma:literal>iS</emma:literal>
                </emma:interpretation>
                <emma:interpretation id="interp201" emma:lang="en-AU" emma:confidence="0">
                  <emma:literal>TS</emma:literal>
                </emma:interpretation>
                <emma:interpretation id="interp202" emma:lang="en-AU" emma:confidence="0">
                  <emma:literal>i's</emma:literal>
                </emma:interpretation>
                <emma:interpretation id="interp203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69397.6167">9185 6597 1152,'9'30'51,"-9"-30"10,0 0-49,0-7-12,0 7 0,0 0 0,0 0 284,4 11 53,1-3 11,-1 3 3,5 1-238,-1 3-47,1-3-10,0 3-1,-1 1-55,1 3 0,0-3 0,-1-5-12,1 1-128,-5-1-27,5-3-5</inkml:trace>
          <inkml:trace contextRef="#ctx0" brushRef="#br0" timeOffset="69575.1453">9203 6415 1944,'0'0'86,"0"0"18,0-3-84,0 3-20,-5-4 0,5 4 0,0 0 88,0 0 14,-4-4 2,8 4 1,-4-8-76,9 4-15,-5 0-3,5 1-1,0 6-87,4-3-18,0-3-3,0 3-541,0 3-108</inkml:trace>
          <inkml:trace contextRef="#ctx0" brushRef="#br0" timeOffset="69942.1921">9480 6388 576,'22'4'51,"-22"-4"-41,0 0-10,0 0 0,0 0 247,0 0 47,0 0 10,0 0 1,0 0-102,-13 0-21,0-4-4,0 1-1,-5 3-67,1 0-14,4 7-2,0 1-1,-4-8-33,4 8-8,0-1 0,4 1-1,0 0-25,5 3-5,0 1-1,4 0 0,4-5-20,-4-7 0,4-4 0,5 8 0,0 8-9,4-1 9,-5 5-10,1-1 10,4 4 0,-4 1-9,8-5 9,-8 1 0,-1-1 0,1-7 0,4 3 0,0 5 0,0-5 30,0 1 2,0-1 0,0-3 0,-4 0-5,-5 3-1,-4-11 0,4 8 0,-8 4-13,0-5-2,-5 5-1,0-4 0,1-1-2,-1 1 0,0-4 0,1 3 0,-10-7-17,5 0-4,0 0-1,0-3 0,0-1-95,5 0-19,-1-8-4,9 1-708,0-5-140</inkml:trace>
        </inkml:traceGroup>
        <inkml:traceGroup>
          <inkml:annotationXML>
            <emma:emma xmlns:emma="http://www.w3.org/2003/04/emma" version="1.0">
              <emma:interpretation id="{0E968EB9-1CBE-4153-A8E5-D07F7D8F1C69}" emma:medium="tactile" emma:mode="ink">
                <msink:context xmlns:msink="http://schemas.microsoft.com/ink/2010/main" type="inkWord" rotatedBoundingBox="11654,12130 12055,12122 12061,12399 11660,12407"/>
              </emma:interpretation>
              <emma:one-of disjunction-type="recognition" id="oneOf41">
                <emma:interpretation id="interp204" emma:lang="en-AU" emma:confidence="0">
                  <emma:literal>a</emma:literal>
                </emma:interpretation>
                <emma:interpretation id="interp205" emma:lang="en-AU" emma:confidence="0">
                  <emma:literal>A</emma:literal>
                </emma:interpretation>
                <emma:interpretation id="interp206" emma:lang="en-AU" emma:confidence="0">
                  <emma:literal>d</emma:literal>
                </emma:interpretation>
                <emma:interpretation id="interp207" emma:lang="en-AU" emma:confidence="0">
                  <emma:literal>9</emma:literal>
                </emma:interpretation>
                <emma:interpretation id="interp208" emma:lang="en-AU" emma:confidence="0">
                  <emma:literal>Q</emma:literal>
                </emma:interpretation>
              </emma:one-of>
            </emma:emma>
          </inkml:annotationXML>
          <inkml:trace contextRef="#ctx0" brushRef="#br0" timeOffset="70503.0955">10754 6404 1209,'-4'-4'108,"0"4"-87,-9-4-21,4 4 0,0-4 245,-4 0 45,0 1 9,5 3 1,-5 0-132,-5 0-26,5-4-6,0 4 0,5 0-67,-5 4-13,4-4-2,9 0-1,-9 7-33,1 1-6,-1 0-2,0-1 0,5 1-12,4 4 0,0-1 0,0 9 0,0-1 0,4 0-8,1 4 8,-1-4 0,5-7-9,-1 0 9,1-1 0,0-3-9,-1 3-16,1-7-3,0 0-1,4 0 0,-5 4 29,-8-8 0,9-16-8,0-3 8,-1 7-11,-3 1 1,-1-1 0,0-3 0,1-4 10,-1-1 0,-4 1 0,0 0 0,-4 3 0,-1-3 16,5 4-4,-4-1-1,0-3-11,-1 7 0,5 1 0,0 3 0,0 8 53,0 0 9,0 0 2,0 0 0,5 4-52,3 4-12,5 3 0,0 5 0,5-5 0,3 5 0,-3-1 0,-1 4 0,9 5 0,0-1 0,0 0 0,4 0 0,1 0-204,-1-8-44</inkml:trace>
        </inkml:traceGroup>
        <inkml:traceGroup>
          <inkml:annotationXML>
            <emma:emma xmlns:emma="http://www.w3.org/2003/04/emma" version="1.0">
              <emma:interpretation id="{EB8083DF-B7B6-4256-BBF3-E85127EE815C}" emma:medium="tactile" emma:mode="ink">
                <msink:context xmlns:msink="http://schemas.microsoft.com/ink/2010/main" type="inkWord" rotatedBoundingBox="14733,11726 16929,11679 16943,12321 14747,12368"/>
              </emma:interpretation>
              <emma:one-of disjunction-type="recognition" id="oneOf42">
                <emma:interpretation id="interp209" emma:lang="en-AU" emma:confidence="0">
                  <emma:literal>contradiction</emma:literal>
                </emma:interpretation>
                <emma:interpretation id="interp210" emma:lang="en-AU" emma:confidence="0">
                  <emma:literal>control diction</emma:literal>
                </emma:interpretation>
                <emma:interpretation id="interp211" emma:lang="en-AU" emma:confidence="0">
                  <emma:literal>contra diction</emma:literal>
                </emma:interpretation>
                <emma:interpretation id="interp212" emma:lang="en-AU" emma:confidence="0">
                  <emma:literal>contras diction</emma:literal>
                </emma:interpretation>
                <emma:interpretation id="interp213" emma:lang="en-AU" emma:confidence="0">
                  <emma:literal>wonton diction</emma:literal>
                </emma:interpretation>
              </emma:one-of>
            </emma:emma>
          </inkml:annotationXML>
          <inkml:trace contextRef="#ctx0" brushRef="#br0" timeOffset="72959.4402">13793 6489 1738,'0'0'77,"0"0"16,0 0-74,0 0-19,0-12 0,0 1 0,-4 7 185,4 4 34,-5-8 6,5 8 2,-4-8-89,4 8-18,-9-4-3,1 4-1,8 0-64,-9 0-12,0 0-4,1 4 0,-1 0-24,0 0-4,1 4-8,3-4 11,-3 3-11,3 1-14,1 7 3,4 1 1,0 3-13,0-4-2,0-15-1,4 12 0,-4-12 1,9 8 0,-9-8 0,9 7 0,4 1 1,-9-8 1,5-11 0,-1-1 0,1 8 2,-5-4 0,5-3 0,-5-1 0,1-11 13,-5 8 8,4-1-10,-4 9 10,0-9-35,-4 5-1,4-5 0,-5 1 0,5 3-2,-4-7-1,-5 4 0,5-5 0,0 1 15,-1 0 4,-3 0 0,3-5 0,1 1 20,-5 0 0,1 4 0,-1-4 0,0 0 48,1 3 7,-5 1 1,4 4 1,0 3 17,1-3 3,-1 3 1,9 8 0,-4-3-11,4 7-3,0 0 0,0 0 0,0 0 0,0 0 0,0 0 0,8 19 0,5 0-64,0 0-14,0 8-2,0 4-1,5 4 17,3 0 0,-3-1 0,3 1 0,-3-4-9,3-4 9,1 4-13,-5-4 5,1-8-38,-1 0-7,5-3-2,-1-5 0,-3 1-201,-5-5-41,0-3-8</inkml:trace>
          <inkml:trace contextRef="#ctx0" brushRef="#br0" timeOffset="73277.5196">14040 6138 2178,'-17'0'96,"17"0"20,0 0-92,0 0-24,0 0 0,0 0 0,0 0 109,0 0 18,0 0 3,0 0 1,0 0-105,8 0-26,5 0 0,5 0 0,-5 8-140,4-1-34,0-3-6,1 4-816</inkml:trace>
          <inkml:trace contextRef="#ctx0" brushRef="#br0" timeOffset="73134.0064">14049 6300 230,'0'0'10,"0"0"2,0 0-12,0 0 0,0 0 0,0 0 0,0 11 460,4 5 88,0-8 19,5 7 3,0 0-375,-5-3-75,9 3-16,-4 1-2,-1-1-82,1 1-20,0-5 0,-1 1 0,5-1-107,-4 1-25,4-1-6,-4-3-901</inkml:trace>
          <inkml:trace contextRef="#ctx0" brushRef="#br0" timeOffset="73548.2003">14443 6288 979,'0'0'87,"0"0"-70,0 0-17,0 0 0,-8 0 389,3 0 75,-3 0 14,3 0 3,-3 0-271,-1 0-54,0 0-12,1 4-1,-5 0-76,4 0-15,-4 0-4,4 3 0,1 1-32,-5 4-6,8 3-2,-3 0 0,8-3-8,-5 7 0,10 1 0,-5-1 0,8-4 0,-3 1-9,8-1 9,0-3 0,0-1-12,4 1 4,-4-8 8,4 7-13,5-3 1,-5-4 1,1-4 0,3-4 0,-3 0-11,3 0-2,-3-4-1,-5 1 0,4-5-21,-4 1-4,4 3-1,-4-4 0,-4-3-153,0 3-30,4-7-6,-5 8-883</inkml:trace>
          <inkml:trace contextRef="#ctx0" brushRef="#br0" timeOffset="73730.3834">14578 6207 806,'0'0'72,"0"0"-58,0 0-14,0 0 0,0-7 332,0 7 63,0 0 13,0 0 2,0 0-228,13-4-46,-9 4-8,9 0-3,4 4-47,-4 0-10,5-4-1,3 0-1,1 3-13,-5 1-2,5-4-1,-5-4 0,1-3-25,-5-1-5,-5 0 0,10 1-1,-10 3-19,5 4 0,-4 0-13,0 0 5,-1 0-116,1-4-22,0-4-5,-1 4-1117</inkml:trace>
          <inkml:trace contextRef="#ctx0" brushRef="#br0" timeOffset="73931.3149">14690 5918 1843,'0'0'81,"0"0"18,0 0-79,0 0-20,0 0 0,0 0 0,-4 20 214,4-9 39,0 5 8,0 3 2,9-4-141,-5 5-28,5-1-6,-1 4 0,1 8-40,4 3-8,0-3-2,0 4 0,0-4-22,-4 0-4,-9-1 0,8-3-1,5-3-47,-4-5-8,4 0-3,0-4 0,0-3-167,0-4-34</inkml:trace>
          <inkml:trace contextRef="#ctx0" brushRef="#br0" timeOffset="74096.9625">14972 6215 576,'0'12'51,"4"-5"-41,-4 5-10,0-4 0,5-1 440,-5 5 85,4-4 18,0 3 3,1 1-384,-1-1-77,5 1-15,-5-4-3,5 3-67,-1-3-25,1-1 1,-5-3-787,5 4-157</inkml:trace>
          <inkml:trace contextRef="#ctx0" brushRef="#br0" timeOffset="74429.4855">15098 6215 1598,'0'0'71,"0"0"14,8 12-68,1 3-17,0 0 0,-1-3 0,1 3 148,4 1 25,-9-1 6,9 1 1,-4-1-43,0-3-8,-1-1-1,-3 1-1,4-5-39,-1 1-8,1 0-2,-9-8 0,4 4-25,-4-4-5,9 4 0,-9-4-1,0 0-19,9-8-4,-1 0-1,-3 0 0,3-3-3,-3-1-1,-1 1 0,0-5 0,1 1 5,-5 0 0,-5 3 1,1-3 0,0-1-5,-1 1 0,-8 3-1,5-3 0,-5 3-19,0 5 0,0-1 0,-5 4 0,1 0-13,4 4-10,-5 4-1,1 0-1,0 4-91,4 3-17,0 1-4,4 3-1,0-3-42,9-1-9,-4 5-2</inkml:trace>
          <inkml:trace contextRef="#ctx0" brushRef="#br0" timeOffset="74731.8829">15384 6234 1440,'0'0'64,"0"0"12,4 8-60,5 0-16,-9-8 0,9 11 0,-5-3 285,5 7 55,-5-3 10,5 0 2,-1 3-219,1-3-44,0-1-9,-1 1-1,-3-1-43,-5-3-9,0 0-2,0-1 0,4 1-13,-4-8-4,0 0 0,9 4 0,-1 0 0,1-4-8,-9 0 12,9-4-4,-1 0-8,1 0 0,0-4 0,-5-3 0,0-1 13,5 1-2,0-1-1,-1-3 0,1 7 6,-5-3 2,9-1 0,0 4 0,-4 1 8,4-1 2,0 4 0,0 0 0,0 4-28,4 0 0,-4 4 8,0 4-8,0-1 0,5 5 0,-5 0 0,-5 7 8,5-4-8,0 4 0,0 1 0,-4-1-11,0-4-144,-1 1-29,1 3-5</inkml:trace>
          <inkml:trace contextRef="#ctx0" brushRef="#br0" timeOffset="74878.6153">15497 5972 2304,'0'0'204,"0"0"-163,0 0-33,-5 4-688,-8 0-139</inkml:trace>
          <inkml:trace contextRef="#ctx0" brushRef="#br0" timeOffset="70771.3553">11803 6323 2001,'-8'-19'44,"8"15"8,0-4 3,0 8 2,0 0-45,0 0-12,0 0 0,0 0 0,0 0 140,0 0 27,0 0 5,0 0 0,0 0-80,-5 8-17,1 3-3,0 5-1,-1-5-6,5 5-1,-4-5 0,0 5 0,4-5-51,-5 12-13,10 1 0,-5 3 0,4 0 0,0-4 0,1-4 0,3-8 0,5-3 0,-8 4 0,3 3 0,5-7 0,5-8-53,-10 4-14,5-4-2,0 0-1,0-8-136,5-7-27,-5-5-6,0 9-791</inkml:trace>
          <inkml:trace contextRef="#ctx0" brushRef="#br0" timeOffset="71034.0011">12003 6308 1688,'-26'7'150,"26"-7"-120,-5 8-30,1 0 117,4 3 18,-4 1 3,4-1 1,-9 5-16,9-5-3,0 9-1,9 3 0,-5 0-88,5-4-18,4 0-3,0 1-1,0-5 44,0 0 9,4-3 2,5-4 0,-5-1-49,1 1-15,-1-4 8,0-4-8,1 0 0,-1-4 0,-4 0 0,4 0 0,-4 1 26,-4-5 11,0-4 3,-1 1 0,-8 3-18,0 0-3,0-7-1,-4 3 0,0 1-10,-5-1-8,0 1 12,-8-1-12,0 1 0,-1-1 0,-3 0 0,3 1 0,-3-1-44,3 5-16,1-1-4,-1 4 0,1 0-104,4 0-22,-4 4-4,8-4-1,0 4-22,9 0-5,0 0-1</inkml:trace>
          <inkml:trace contextRef="#ctx0" brushRef="#br0" timeOffset="71338.3327">12142 6369 806,'8'4'72,"5"4"-58,0-1-14,0 5 0,0-4 208,0 3 38,-4-3 8,4 7 2,4 1-64,-4-5-12,-4 1-2,4 3-1,-4 5-78,-1-5-16,1-3-3,0-1-1,-5 1-12,5-5-3,-5 5 0,-4-12 0,0 0-51,0 0-13,0 0 0,0 0 0,0 0 0,4-4 0,1 0 0,-1-3 0,0-5 35,-4 0 4,0 1 1,-4-5 0,4 5-13,0-1-3,0-7 0,-4 0 0,4 3-3,0 5-1,0-8 0,0 7 0,4-3 4,-4 3 1,4 4 0,1 4 0,-1 1-4,-4 3-1,9 3 0,4 5 0,-5-4-8,5 8-1,-4 3-1,4 4 0,0-3-10,4 3 0,-4-4 0,5 5 0,-5-1 0,0-4-17,4 1 2,-4-1 1,0 1-30,0-5-5,4 1-2,-8-5 0,4-3-238,-4 4-48</inkml:trace>
          <inkml:trace contextRef="#ctx0" brushRef="#br0" timeOffset="71525.5686">12584 6373 2019,'0'0'89,"0"0"19,0-4-86,0 4-22,0 0 0,4-4 0,0-3 160,5 3 28,0-4 6,-1 8 1,1-4-72,4-3-15,0 7-2,4-4-1,1 4-45,-1 0-10,5 0-2,-1 0 0,-3 0-21,-5 0-5,-5 4-1,5-4 0,0 3-21,-4-3-8,4 4 0,-4-4 0,-1 0-138,1 0-27,-9 0-6,0 0-1116</inkml:trace>
          <inkml:trace contextRef="#ctx0" brushRef="#br0" timeOffset="71734.6402">12597 5984 2260,'-9'8'100,"9"-8"21,0 0-97,0 0-24,-4 3 0,4-3 0,0 0 137,0 0 23,0 0 4,0 8 0,0 0-71,4 3-14,5 1-3,-1 7-1,1-3-32,0 11-7,4 3 0,0 9-1,0-4-21,4 3-4,0-3-1,-4 3 0,5-7-18,3 8-4,-3-5-1,-5-3 0,0 0-141,-5-12-28,5 1-5,0-5-1059</inkml:trace>
          <inkml:trace contextRef="#ctx0" brushRef="#br0" timeOffset="72540.8342">12896 6485 633,'0'0'28,"0"0"6,4 15-34,-4 1 0,9-9 0,-5 5 0,0-1 322,5 1 58,-5 3 11,9-3 2,-13-12-240,5 4-48,3 7-9,1-3-3,-9-8-13,0 0-2,9 0-1,-9 0 0,0 0-9,8 0-3,-8-8 0,5 1 0,-5-1-21,0 0-4,4-7 0,-4-1-1,-4 5-18,4-5-3,0 1-1,-5 0 0,5-1-17,5 1 0,-1 3 0,0-3 0,1-1 0,3 5 0,1-1-11,0 1 11,-1-5-36,5 5-1,5 3 0,-5-3 0,4 3-26,-4 0-5,0-3 0,0 3-1,0 0 25,-4 4 6,0-3 1,4 7 0,-9-4 37,-4 4 8,0 0 2,0 0 0,9 0 54,-9 0 10,0 0 2,0 0 1,0 0-11,0 0-2,4 11-1,-4 1 0,0-12-23,-4 8-5,-1 3-1,1 1 0,0-1-14,-5 1-4,5-5 0,-1 5 0,-3 0-16,8-1 0,-5-3 0,1 3 0,4 5 0,-4-5 0,4 5 0,4-1 0,-4-3 0,4 3 0,-4 1 0,5-5-9,-5-11 9,8 12 0,1-1 0,0-7 0,-5 4 0,-4-8-8,9 4 8,-1-4 0,-8 0 0,9-4 0,4-8 0,-4 5 0,-1-1 0,-3 0 0,3-7 9,1-1-9,-5-3 20,1 4-2,3 3-1,-3-3 0,-1 3 8,5 4 2,-9 8 0,0 0 0,4-3-6,-4 3-1,0 0 0,9 7 0,-1 1-20,1 4 0,4-5 0,0 9 8,-4-1-89,4-3-18,0-5-3,4 5-1357</inkml:trace>
        </inkml:traceGroup>
      </inkml:traceGroup>
    </inkml:traceGroup>
    <inkml:traceGroup>
      <inkml:annotationXML>
        <emma:emma xmlns:emma="http://www.w3.org/2003/04/emma" version="1.0">
          <emma:interpretation id="{889EBC37-7AE7-4C8B-9BE9-FDC7096E335C}" emma:medium="tactile" emma:mode="ink">
            <msink:context xmlns:msink="http://schemas.microsoft.com/ink/2010/main" type="paragraph" rotatedBoundingBox="1173,13805 18785,13079 18822,13973 1210,14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5D83E7-CA49-4B15-9306-540F1875E0D7}" emma:medium="tactile" emma:mode="ink">
              <msink:context xmlns:msink="http://schemas.microsoft.com/ink/2010/main" type="inkBullet" rotatedBoundingBox="1177,13907 1624,13888 1645,14382 1198,14401"/>
            </emma:interpretation>
            <emma:one-of disjunction-type="recognition" id="oneOf43">
              <emma:interpretation id="interp214" emma:lang="en-AU" emma:confidence="0">
                <emma:literal>:</emma:literal>
              </emma:interpretation>
              <emma:interpretation id="interp215" emma:lang="en-AU" emma:confidence="0">
                <emma:literal>\</emma:literal>
              </emma:interpretation>
              <emma:interpretation id="interp216" emma:lang="en-AU" emma:confidence="0">
                <emma:literal>;</emma:literal>
              </emma:interpretation>
              <emma:interpretation id="interp217" emma:lang="en-AU" emma:confidence="0">
                <emma:literal>|</emma:literal>
              </emma:interpretation>
              <emma:interpretation id="interp218" emma:lang="en-AU" emma:confidence="0">
                <emma:literal>=</emma:literal>
              </emma:interpretation>
            </emma:one-of>
          </emma:emma>
        </inkml:annotationXML>
        <inkml:trace contextRef="#ctx0" brushRef="#br0" timeOffset="76522.7926">95 8608 1900,'0'0'169,"0"0"-135,0 0-34,0 0 0,0 0 62,0 0 6,0 0 0,9 0 1,0 4-46,-1-4-10,-8 0-1,18 0-1,-5 0-60,4 0-12,-13-4-3,9 0-844</inkml:trace>
        <inkml:trace contextRef="#ctx0" brushRef="#br0" timeOffset="76368.3689">139 8134 1785,'0'0'159,"0"0"-127,0 0-32,0 0 0,0 0 136,0 0 22,0 0 4,0-8 1,0 8-19,0 0-3,0 0-1,0 0 0,0 0-66,0 0-14,-9-7-2,9 7-1,0 0-39,0 0-8,0 0-2,0 0 0,-4 11-160,-1 1-32,1 3-6,0 0-2</inkml:trace>
        <inkml:trace contextRef="#ctx0" brushRef="#br0" timeOffset="76651.4715">524 8523 748,'0'0'67,"0"0"-54,0 0-13,0 0 0,0 0 285,0 0 55,0 0 10,0 0 2,0 0-154,0 0-31,0 0-7,0 0 0,0 0-64,0 0-13,0 0-3,0 0 0,0 0-191,0 0-38</inkml:trace>
      </inkml:traceGroup>
      <inkml:traceGroup>
        <inkml:annotationXML>
          <emma:emma xmlns:emma="http://www.w3.org/2003/04/emma" version="1.0">
            <emma:interpretation id="{FE8499DA-BF62-458E-927C-EEFEAB2226BC}" emma:medium="tactile" emma:mode="ink">
              <msink:context xmlns:msink="http://schemas.microsoft.com/ink/2010/main" type="line" rotatedBoundingBox="2487,13751 18785,13079 18822,13973 2524,14645"/>
            </emma:interpretation>
          </emma:emma>
        </inkml:annotationXML>
        <inkml:traceGroup>
          <inkml:annotationXML>
            <emma:emma xmlns:emma="http://www.w3.org/2003/04/emma" version="1.0">
              <emma:interpretation id="{EB457262-92AD-4A3B-9D46-34C065010396}" emma:medium="tactile" emma:mode="ink">
                <msink:context xmlns:msink="http://schemas.microsoft.com/ink/2010/main" type="inkWord" rotatedBoundingBox="2501,14075 3143,14049 3164,14578 2522,14604"/>
              </emma:interpretation>
              <emma:one-of disjunction-type="recognition" id="oneOf44">
                <emma:interpretation id="interp219" emma:lang="en-AU" emma:confidence="0">
                  <emma:literal>a,</emma:literal>
                </emma:interpretation>
                <emma:interpretation id="interp220" emma:lang="en-AU" emma:confidence="0">
                  <emma:literal>a</emma:literal>
                </emma:interpretation>
                <emma:interpretation id="interp221" emma:lang="en-AU" emma:confidence="0">
                  <emma:literal>as</emma:literal>
                </emma:interpretation>
                <emma:interpretation id="interp222" emma:lang="en-AU" emma:confidence="0">
                  <emma:literal>an,</emma:literal>
                </emma:interpretation>
                <emma:interpretation id="interp223" emma:lang="en-AU" emma:confidence="0">
                  <emma:literal>at</emma:literal>
                </emma:interpretation>
              </emma:one-of>
            </emma:emma>
          </inkml:annotationXML>
          <inkml:trace contextRef="#ctx0" brushRef="#br0" timeOffset="77480.0283">1651 8292 921,'0'0'82,"-8"0"-66,-1 0-16,-4-4 0,4 4 323,1-4 61,-5 4 12,0 0 2,0 0-202,4 0-41,-4 0-8,4 4-2,1 0-116,-10 0-29,10 0 0,-5 3 0,0 1 0,0 0 0,4 3 0,-8 1 0,8-1 36,0 1 2,5 3 0,0 1 0,-1-1-38,5 1-8,5 3-2,-1 0 0,0 0-14,5-3-4,4 3 0,0-7 0,0-1 28,-4-3 0,-1 0 0,1-1 0,8-3-44,1-4-4,-10 0-1,5-4 0,0 0 27,-4-3 6,0-5 0,-1-3 1,-3-1 15,3 1 0,-8-4 0,5-1 0,-1 1 0,0-4 0,-4 0 0,0 4 0,0-4 0,0 3 8,0 5 1,0 3 0,0 5 19,0 7 4,0 0 1,0 0 0,0 0-8,0 0-1,0 0-1,9 11 0,0 5-7,-5-1-2,0 4 0,9 1 0,-4-5-14,4 0 0,0 1 0,4 3 0,-4-4-17,0-3-7,5 0 0,-1 3-1,1-7-227,-5-1-46</inkml:trace>
          <inkml:trace contextRef="#ctx0" brushRef="#br0" timeOffset="77483.0199">2042 8388 1036,'4'19'92,"-4"-19"-73,0 8-19,0 4 0,0 3 260,0-3 49,0 3 10,0 1 1,4 3-154,-4 0-31,0 0-7,0 1 0,-4 3-36,0 0-6,8 4-2,-4-4 0,0 4-84,0-4-15,0 0-4,0 4-1,0-8-141,4-3-29</inkml:trace>
        </inkml:traceGroup>
        <inkml:traceGroup>
          <inkml:annotationXML>
            <emma:emma xmlns:emma="http://www.w3.org/2003/04/emma" version="1.0">
              <emma:interpretation id="{740C6CFF-D42D-486E-969B-7AB9D8AAD107}" emma:medium="tactile" emma:mode="ink">
                <msink:context xmlns:msink="http://schemas.microsoft.com/ink/2010/main" type="inkWord" rotatedBoundingBox="3553,13584 5609,13684 5572,14454 3516,14355"/>
              </emma:interpretation>
              <emma:one-of disjunction-type="recognition" id="oneOf45">
                <emma:interpretation id="interp224" emma:lang="en-AU" emma:confidence="0">
                  <emma:literal>band</emma:literal>
                </emma:interpretation>
                <emma:interpretation id="interp225" emma:lang="en-AU" emma:confidence="0">
                  <emma:literal>brand</emma:literal>
                </emma:interpretation>
                <emma:interpretation id="interp226" emma:lang="en-AU" emma:confidence="0">
                  <emma:literal>bandh</emma:literal>
                </emma:interpretation>
                <emma:interpretation id="interp227" emma:lang="en-AU" emma:confidence="0">
                  <emma:literal>bands</emma:literal>
                </emma:interpretation>
                <emma:interpretation id="interp228" emma:lang="en-AU" emma:confidence="0">
                  <emma:literal>bandy</emma:literal>
                </emma:interpretation>
              </emma:one-of>
            </emma:emma>
          </inkml:annotationXML>
          <inkml:trace contextRef="#ctx0" brushRef="#br0" timeOffset="78498.3461">3559 8323 1612,'-13'11'72,"13"-11"14,-5 4-69,-8 0-17,5 0 0,-5 0 0,4 0 285,-4-1 54,0 1 10,0 0 3,4 0-221,-4 0-44,-4 4-9,4-5-2,4 5-44,-4 4-10,5-5-2,-5 5 0,8-1-20,-3 1 0,3 0 0,1 3 0,0 0 0,4 1 0,0 3-10,4 0 10,-4-7-16,4 3 3,1-3 1,3-1 0,1-3 0,0 0 0,-9-8 0,8 8 0,5-8-1,-4 0 0,-9 0 0,9-4 0,-1-4 5,-3 0 8,3-3-13,-3-1 5,-5-3 8,4-1 0,-4-3 0,0 0 0,0 0 0,0-1 0,4 1 8,-4 0-8,0-1 16,0 5-2,0 4 0,0-1 0,0 0 4,0 12 1,0 0 0,0 0 0,0 0-3,9 4 0,0 0 0,4 8 0,-5-1-6,5 5-2,0-1 0,5 4 0,-1-3-8,0 3 0,-4 0 0,5 1 0,-1-1-18,0 0 1,-4-4 0,5-3 0,-5 3-108,0-7-22,0 0-4,-5 0-705,5-5-140</inkml:trace>
          <inkml:trace contextRef="#ctx0" brushRef="#br0" timeOffset="78850.2963">3745 8327 345,'0'0'15,"0"11"4,0 1-19,0-5 0,0 5 0,0 0 0,4-1 405,-4 4 78,9-3 15,0 3 3,-1-3-326,1 7-66,0-3-13,-1 3-2,1-4-40,0 1-8,0-1-2,-1-3 0,1-1-15,0-3-3,-5 4-1,5-9 0,-5 1-17,-4-4-8,0 0 0,0 0 8,0 0 1,0 0 0,4-7 0,1-1 0,-5 0 15,0-3 2,0-1 1,0-3 0,0-1-1,0 1 0,0-1 0,4 1 0,0 0-1,-4 3 0,5 4 0,-5 1 0,8-1 3,1 4 1,-9 4 0,0 0 0,9 0-13,4 4-2,0 0-1,0 3 0,-5 5-13,5-4 0,9 3 8,-9 1-8,0-1-21,0-3-7,9 8-2,4-9 0,-5 1-78,-3 0-16,-1-5-4,0 1 0,5-4-153,-9 0-31,-13 0-7,26 0-1</inkml:trace>
          <inkml:trace contextRef="#ctx0" brushRef="#br0" timeOffset="79213.2181">4222 7991 1497,'9'-19'66,"-14"8"14,-8-1-64,0 0-16,5-3 0,-10 7 0,-3-3 212,3 3 40,14-4 7,4 9 1,0 3-93,0 0-19,0 0-4,0 0-1,13 7-68,0 5-14,-4 3-2,4 5-1,13 3-27,-5 4-6,1 11-1,0 5 0,-1 7 2,5 0 0,5-4 0,-5 0 0,-9-7-26,5-1 0,8-7 0,-8 0-984,-5-12-203</inkml:trace>
          <inkml:trace contextRef="#ctx0" brushRef="#br0" timeOffset="79059.2269">4326 8423 633,'-13'-4'56,"13"4"-44,0 0-12,0 0 0,0 0 353,-4-4 69,-9 4 14,8 0 2,5 0-202,0 0-41,-13 0-8,5 0-2,8 0-97,0 0-19,-5 0-4,-8 8-1,0 0-29,9-1-7,8 1 0,-8 4-1,-9 3-19,4-3-8,14 3 0,-5 0 8,-13 1-8,13-1-9,4-3 9,13 3-13,9 1-7,-13-9-2,-8 5 0,8-4 0,8-1-34,-3-3-8,-14 0 0,9 0-1,-4-4 41,-1-4 8,1 0 1,0-4 1,-5 1-29,5-5-5,4-3-2,-5-1 0,-12-7-45,8 4-9,1 0-1,-1-4-1,0 3-86,-4-7-18,-4 4-3,4-4-1</inkml:trace>
          <inkml:trace contextRef="#ctx0" brushRef="#br0" timeOffset="78076.1677">2475 7945 748,'0'0'33,"0"0"7,-4-4-32,-5 4-8,0-7 0,5-1 0,0 4 382,4 4 74,0 0 16,0 0 2,0 0-288,0 0-58,0 0-11,4 12-2,5 3-90,4 0-17,0 5-8,0 3 0,4 4 57,-4 4 6,4-1 1,5 9 0,-5 3-52,1 1-12,-5-5 0,0 1 0,4-5-11,-4 1-5,0-8 0,-4 0-1,-1-4 27,1-4 6,0-3 0,-9-5 1,4-3-65,-4-8-12,0 0-4,0 0 0,0 0 52,0 0 12,0 0 0,0 0 0,0-11-8,0-13 8,-4 1-13,4 23 5,0 0 8,4-7 9,0-1-1,1-4-8,3 5 0,1 3 0,4-8 0,0 8 0,0 1 0,0-1 0,9 4 0,-9 0 0,4 0 0,-12 0 0,8 4 0,0 3 0,-5-3 27,1 4-2,0-1 0,-1 1 0,1 4-8,-5-1-1,-8-3-1,8 0 0,1-1-7,-5-7 0,-9 8-8,9 0 12,-9 0 4,1-1 1,-1-3 0,0 4 0,-8 0-17,4-5-9,-9 1 1,5 0 0,-5-4-39,0 0-7,5-4-2,0 0 0,-1 1-6,5-5-2,0 0 0,9-3 0,-5-1-166,9 0-34</inkml:trace>
        </inkml:traceGroup>
        <inkml:traceGroup>
          <inkml:annotationXML>
            <emma:emma xmlns:emma="http://www.w3.org/2003/04/emma" version="1.0">
              <emma:interpretation id="{500D1903-56E0-481C-B73A-B35CB19E19A2}" emma:medium="tactile" emma:mode="ink">
                <msink:context xmlns:msink="http://schemas.microsoft.com/ink/2010/main" type="inkWord" rotatedBoundingBox="87,8263 10935,-2639 18622,5009 7775,15912"/>
              </emma:interpretation>
              <emma:one-of disjunction-type="recognition" id="oneOf46">
                <emma:interpretation id="interp229" emma:lang="en-AU" emma:confidence="0">
                  <emma:literal>cannot</emma:literal>
                </emma:interpretation>
                <emma:interpretation id="interp230" emma:lang="en-AU" emma:confidence="0">
                  <emma:literal>c cannot</emma:literal>
                </emma:interpretation>
                <emma:interpretation id="interp231" emma:lang="en-AU" emma:confidence="0">
                  <emma:literal>( cannot</emma:literal>
                </emma:interpretation>
                <emma:interpretation id="interp232" emma:lang="en-AU" emma:confidence="0">
                  <emma:literal>C cannot</emma:literal>
                </emma:interpretation>
                <emma:interpretation id="interp233" emma:lang="en-AU" emma:confidence="0">
                  <emma:literal>c Cannot</emma:literal>
                </emma:interpretation>
              </emma:one-of>
            </emma:emma>
          </inkml:annotationXML>
          <inkml:trace contextRef="#ctx0" brushRef="#br0" timeOffset="81745.6655">6645 8381 576,'0'0'25,"0"0"6,0 0-31,0 0 0,0 0 0,0 0 0,0 0 396,0 0 72,0 0 16,-4 0 2,-1-4-318,-3 4-63,-5 4-13,13-4-2,0 0-21,-9 0-4,-4 7-1,0 1 0,4 0-54,5 3-10,-5-3 0,1 3 0,3 1-9,1 0 9,0-1 0,4 5 0,-5-5-13,10 16 4,-1-8 1,0-11 0,1 0 8,8-1-13,-5 5 5,5 0 8,5-5-19,8 5 4,-5-4 1,10-1 0,3-3-63,5-4-13,0 0-2,5 0-668,3 0-134</inkml:trace>
          <inkml:trace contextRef="#ctx0" brushRef="#br0" timeOffset="81199.6918">6996 8334 2138,'0'0'47,"0"0"9,0 0 3,0 0 1,0 0-48,0 0-12,0 0 0,0 0 0,-4-4 116,-5 1 21,1 3 4,-1-4 1,0 4-62,1 0-13,-1 0-3,-4 4 0,4-1 0,-4 1 0,0 0 0,0 0 0,-4 8-51,4-5-13,0 1 0,0 0 0,0 3 0,4-3 0,0 3 0,1-3 0,3-4 0,1 8 0,0-1 0,4-3 0,0-8 0,4 11 0,0 5 0,1-1 0,3-3 0,5-1 0,-4-3 0,0 4 0,-1-5-48,5 1-13,-4-8-3,0 8 0,-1-8 103,1 4 20,-9-4 4,13-4 1,0 4-103,0-4-20,-13 4-4,9-4-1,0-8 103,-5 1 20,5-1 4,-5 1 1,5-5-52,-5 1-12,0 0 0,1 3 0,-1-3 0,0-1 0,-4 5 0,0-5 0,5 9 0,-5-5 0,0 4 0,0 1 0,0 7-12,0 0-4,0 0-2,0 0 0,0 0 18,0 0 0,0 0 0,0 0 9,8 3-9,1 5 0,4 8 9,0-5-9,0 4 0,0 1 0,0-1 0,0 5 0,0 3 0,4-4 0,-4-4 0,5 1-8,-5-5-8,0 1-2,0-1 0,0-3 0,0-4-93,-5 4-18,5-4-4,0-4-673,0-8-134</inkml:trace>
          <inkml:trace contextRef="#ctx1" brushRef="#br0">7144 8065,'0'0,"-122"54,114 7</inkml:trace>
          <inkml:trace contextRef="#ctx0" brushRef="#br0" timeOffset="82158.6871">7334 8346 1382,'-4'23'61,"4"-23"13,0 0-59,0 0-15,-9 12 0,5-5 0,4 5 224,0-5 43,0 5 8,0 3 1,4 5-160,-4-5-33,9 1-7,-5-1 0,5 0-47,-5 1-9,5-5-1,0 5-1,-1-5-18,1-3 0,0 4 8,-1-5-8,-8-7-12,0 0-7,0 0-1,0 0 0,0 0 20,0 0 14,0 0-2,0 0-1,0 0-11,0-11 0,0-1 0,-4 1 0,0-1 0,-1 0 0,1-3 0,0 4 0,-1-5 0,1 1 0,0-1 0,4 1 0,0-1 0,0-3-16,0 8 4,4-5 1,0 9 63,1-5 13,-5 12 3,4-4 0,5 0-25,-1 4-5,-8 0-1,9 8 0,4 0-16,0-1-3,4 5-1,1-1 0,-1 5-9,-4-5-8,4 5 12,5-1-12,-9 1 0,4-1 0,1 1 0,3-5 0,-3 4-45,-1-3-16,-4-4-3,0 3-1,4-7-186,-8 4-37</inkml:trace>
          <inkml:trace contextRef="#ctx0" brushRef="#br0" timeOffset="82490.0996">7703 8369 633,'0'0'56,"0"0"-44,0 0-12,0 12 0,-5-1 335,5 1 65,0-12 12,5 11 4,-1 5-227,5-1-45,-5 0-8,0-3-3,1 3-53,-1-3-12,0 0-1,1 3-1,-1-7-32,0 3-6,1 1-2,-1-1 0,-4-11-9,0 0-1,0 0-1,0 0 0,0 0-3,0 0-1,0 0 0,0 0 0,0 0 1,0 0 0,4-11 0,-4-1 0,0-3-3,0 3 0,5 1 0,-5-5 0,0 5 4,4-1 1,-4 1 0,4-1 0,1-3-22,3 3-5,-3 0-1,-1 5 0,5-5 40,-1 8 8,5 1 2,-4 3 0,0 0-24,-1 7-4,5-3 0,0 4-8,0 3 8,0 1-8,0-1 0,0 5 0,0-1-11,0 1-5,1-5-2,-1 1 0,0-1-160,4-3-32,-4 0-6</inkml:trace>
          <inkml:trace contextRef="#ctx0" brushRef="#br0" timeOffset="82949.742">8145 8307 2188,'0'0'97,"-9"4"20,1 0-93,8-4-24,-5 8 0,1-4 0,0 3 144,-1 1 24,5 0 4,0 7 2,0 1-100,5-1-20,-1-4-4,5 1-1,-5 0-33,0 3-8,5-3 0,0-1-8,-5 1 8,0-1-8,1 1 0,-1-4 0,9-5 0,-4 1 0,-9-4 0,13 4 0,-13-4 0,8 4 0,-8-4-8,0 0 8,0 0-33,0 0-1,5-12 0,-5 12 0,0-7 42,0 3 9,-5-8 2,1 5 0,0-5-31,-5 4-5,-4-3-2,4 3 0,9-4-36,-4 5-7,0-5-2,-5 4 0,0-3 64,1-1 23,-1 1-1,0-1 0,1-3 16,-1 3 3,5 1 1,4-1 0,-5 1-6,5-1 0,0 0-1,5 1 0,-1 3-5,5-3-1,-5 3 0,9-4 0,0 5 13,-4-1 2,4 0 1,0 4 0,8-7-21,1 7-4,0 0 0,4 4-1,-5-8 1,5 5 0,0 3 0,-4-4 0,0 0-20,4 0 8,-9 0-8,0 0 0,1 0-12,-5 1-8,4-1-3,-8 0 0,4 0 14,-5 0 9,-3 0-12,-5 4 12,8 0-207,-8 0-34,0 0-7,0 0-977</inkml:trace>
          <inkml:trace contextRef="#ctx0" brushRef="#br0" timeOffset="83129.2856">8266 7799 2649,'0'0'58,"0"0"12,-8 4 2,3 7 4,1 1-61,4-1-15,0 8 0,4 1 0,5-1 54,0 8 8,4-8 2,8 8 0,-3 4-7,3-4-1,1 4 0,-5 4 0,5-1-31,-5-3-6,1 0-2,-1 0 0,0-4-107,-4-8-22,5 0-4</inkml:trace>
          <inkml:trace contextRef="#ctx0" brushRef="#br0" timeOffset="80529.7699">5700 8084 2170,'0'0'96,"0"0"20,0 0-92,-9 0-24,-4 0 0,5 4 0,-1-8 111,0 8 17,-4-4 4,0 7 1,0-3-55,0 0-11,5 0-3,-5 4 0,0-1-51,0 5-13,0-1 0,8 1 0,-3 3 40,3 1 4,1 3 2,4 0 0,0 1-74,0-1-14,0 8-3,4-8-1,5 4 37,0-3 9,-1 3 0,5 4 0,5-4-12,-1 0-1,5-4 0,-1 4 0,1-3 21,0-5 4,4 0 0,0-7 1,-5 0-61,5-4-13,5-8-3,-5-4-1152</inkml:trace>
        </inkml:traceGroup>
        <inkml:traceGroup>
          <inkml:annotationXML>
            <emma:emma xmlns:emma="http://www.w3.org/2003/04/emma" version="1.0">
              <emma:interpretation id="{F1FC77CA-458C-4C69-893C-4678349C5633}" emma:medium="tactile" emma:mode="ink">
                <msink:context xmlns:msink="http://schemas.microsoft.com/ink/2010/main" type="inkWord" rotatedBoundingBox="10557,14038 11241,13644 11520,14128 10836,14523"/>
              </emma:interpretation>
              <emma:one-of disjunction-type="recognition" id="oneOf47">
                <emma:interpretation id="interp234" emma:lang="en-AU" emma:confidence="0">
                  <emma:literal>all</emma:literal>
                </emma:interpretation>
                <emma:interpretation id="interp235" emma:lang="en-AU" emma:confidence="0">
                  <emma:literal>al'</emma:literal>
                </emma:interpretation>
                <emma:interpretation id="interp236" emma:lang="en-AU" emma:confidence="0">
                  <emma:literal>alt</emma:literal>
                </emma:interpretation>
                <emma:interpretation id="interp237" emma:lang="en-AU" emma:confidence="0">
                  <emma:literal>al1</emma:literal>
                </emma:interpretation>
                <emma:interpretation id="interp238" emma:lang="en-AU" emma:confidence="0">
                  <emma:literal>al/</emma:literal>
                </emma:interpretation>
              </emma:one-of>
            </emma:emma>
          </inkml:annotationXML>
          <inkml:trace contextRef="#ctx0" brushRef="#br0" timeOffset="84167.3974">9818 8411 1152,'0'0'102,"0"0"-82,0 0-20,0 0 0,0-7 255,0 3 46,-4 0 10,-1-4 1,5 4-108,-8-3-21,3 3-5,-3 0-1,-1 0-74,0 4-15,-4 0-4,0 0 0,5 0-48,-10 4-9,5-4-3,0 4 0,-4 4-16,0-5-8,-1 5 8,5 0-8,0-1 0,5 1 0,-5 4 0,8-1-11,1-3-5,0 0-2,4 3 0,4-3 0,0 4-1,1-5 0,3 1 0,5 0 0,-4-1 9,4-3 2,0-4 0,4 0 0,-4 0 8,0-4-8,-4-3 8,4 3-8,-4-4 8,4 0 0,-9 1 0,5-5-8,-1-3 8,-3 3 8,-1-3-8,0 3 11,1-3 0,-5-4 0,4 7 0,-4-3 0,0-1 1,0 1 1,4 3 0,-4 4 0,0-3 0,0 7 0,0 4 0,0 0 0,0 0-4,0 0-1,0 0 0,9 8 0,0 3-8,4 1 0,0-1 0,0 5 0,4-5 0,0 5 0,-4-1 0,5-3-11,-1-5-9,0 1-3,1 4 0,-5-5 0,0 1-33,0 0-6,0-4-2,0 0 0,-13-4-184,8 0-38</inkml:trace>
          <inkml:trace contextRef="#ctx0" brushRef="#br0" timeOffset="84336.4742">9887 8003 1440,'0'0'128,"0"0"-103,0 0-25,0 0 0,0 0 200,0 11 34,0 1 7,9 3 2,0 1-97,-1 3-19,1 0-4,4 5-1,4-1-46,1 4-10,-1 3-2,5-3 0,4 4-28,-4 0-5,4-4-2,0-4 0,-13 0-21,0-7-8,8-1 0,1 0 9,-5-7-56,1 4-11,-5-5-2,0-3-1,0-4-216,-5-4-43</inkml:trace>
          <inkml:trace contextRef="#ctx0" brushRef="#br0" timeOffset="84499.3474">10130 7918 2386,'0'0'52,"0"0"12,0 0 1,0 0 3,0 0-55,0 0-13,0 0 0,0 12 0,5-1 105,-5 5 19,4 3 3,9 4 1,4 0-70,5 8-14,4 0-2,4 7-1,-4 1-58,5-1-12,3-3-3,1-4-1267</inkml:trace>
        </inkml:traceGroup>
        <inkml:traceGroup>
          <inkml:annotationXML>
            <emma:emma xmlns:emma="http://www.w3.org/2003/04/emma" version="1.0">
              <emma:interpretation id="{38D5670E-D485-4617-9E08-FAAD0871F396}" emma:medium="tactile" emma:mode="ink">
                <msink:context xmlns:msink="http://schemas.microsoft.com/ink/2010/main" type="inkWord" rotatedBoundingBox="12370,13571 13159,13756 13084,14076 12295,13891"/>
              </emma:interpretation>
              <emma:one-of disjunction-type="recognition" id="oneOf48">
                <emma:interpretation id="interp239" emma:lang="en-AU" emma:confidence="0">
                  <emma:literal>be</emma:literal>
                </emma:interpretation>
                <emma:interpretation id="interp240" emma:lang="en-AU" emma:confidence="0">
                  <emma:literal>bc</emma:literal>
                </emma:interpretation>
                <emma:interpretation id="interp241" emma:lang="en-AU" emma:confidence="0">
                  <emma:literal>Zoe</emma:literal>
                </emma:interpretation>
                <emma:interpretation id="interp242" emma:lang="en-AU" emma:confidence="0">
                  <emma:literal>toe</emma:literal>
                </emma:interpretation>
                <emma:interpretation id="interp243" emma:lang="en-AU" emma:confidence="0">
                  <emma:literal>Joe</emma:literal>
                </emma:interpretation>
              </emma:one-of>
            </emma:emma>
          </inkml:annotationXML>
          <inkml:trace contextRef="#ctx0" brushRef="#br0" timeOffset="85263.0358">11288 7887 921,'0'0'82,"0"0"-66,-9-4-16,5-7 0,-1-1 331,5 1 62,-4-5 13,0 5 2,4-1-211,4 5-42,0 3-9,1 0-2,-1 0-71,5 8-14,4 0-3,0 7-1,4 1-33,0 3-6,1 4-2,8 5 0,-5-1-14,1 0 0,-5 4 8,-4 0-8,5 4 0,-1-4 0,0 3 0,-4-3-10,0 0-13,-4-7-2,0-1-1,-1 0 0,-3-11-4,-1 0-1,-4-8 0,0 0 0,0 0 13,0 0 2,-9-4 1,1-8 0,3 1 15,1-5-9,-5 5 9,5-9-8,0 5 8,-1 0 0,5-1 0,5 1 0,-1-1 0,0 5 0,5-1 0,0 1 0,4 3 49,0 4 12,-5-4 3,1 8 0,4 0-52,0 0-12,-4 4 0,-1 0 0,1 0 0,0 4 0,-5-1 0,0 5 0,1-1 10,-1 1-1,-4-4 0,0 3 0,0 1-9,-4-1-12,-1 1 2,1-4 1,-5-1 9,1 1 0,-5-4 0,0 4 0,0-8-53,0 0-9,-5 0-2,1-4 0,4 0-69,0 0-15,-4-4-2,4 1-1,4-1-17,5 0-4,-1 1-1,5-1 0,5 0 39,-1 0 8,5 1 2,-5-1 0,9 0 99,0 1 25,9-1 0,4 4 0,-5-4 46,5 4 14,-4-3 4,4 3 0,0 0 85,-4-4 18,-1 8 3,1-3 1,0-5-16,-1 8-3,-3-4-1,-5 0 0,4 0-51,-4 0-9,0 1-3,-4-1 0,-1 0-44,-3-4-8,3 4-3,-8 4 0,0 0-21,0 0-12,0 0 12,0 0-12,0 0 8,0 0-8,0 0 0,-8-4 0,-1 1-14,0 3-6,-4 3-2,5 1 0,-5-4 1,4 4 0,-4 4 0,4 0 0,9-8 10,-4 7 3,0 5 0,4-1 0,-5 5-6,10-5-1,3 5 0,1-1 0,0 1 15,8-1 8,0 0 0,5 1-8,0-5 0,8 1 0,-4-4-10,9-5-1275</inkml:trace>
        </inkml:traceGroup>
        <inkml:traceGroup>
          <inkml:annotationXML>
            <emma:emma xmlns:emma="http://www.w3.org/2003/04/emma" version="1.0">
              <emma:interpretation id="{DB1C7315-4B5C-4164-887B-21E0C5913A34}" emma:medium="tactile" emma:mode="ink">
                <msink:context xmlns:msink="http://schemas.microsoft.com/ink/2010/main" type="inkWord" rotatedBoundingBox="13909,13305 14823,13267 14850,13921 13936,13959"/>
              </emma:interpretation>
              <emma:one-of disjunction-type="recognition" id="oneOf49">
                <emma:interpretation id="interp244" emma:lang="en-AU" emma:confidence="0">
                  <emma:literal>odd</emma:literal>
                </emma:interpretation>
                <emma:interpretation id="interp245" emma:lang="en-AU" emma:confidence="0">
                  <emma:literal>Odd</emma:literal>
                </emma:interpretation>
                <emma:interpretation id="interp246" emma:lang="en-AU" emma:confidence="0">
                  <emma:literal>0dd</emma:literal>
                </emma:interpretation>
                <emma:interpretation id="interp247" emma:lang="en-AU" emma:confidence="0">
                  <emma:literal>ald</emma:literal>
                </emma:interpretation>
                <emma:interpretation id="interp248" emma:lang="en-AU" emma:confidence="0">
                  <emma:literal>odcl</emma:literal>
                </emma:interpretation>
              </emma:one-of>
            </emma:emma>
          </inkml:annotationXML>
          <inkml:trace contextRef="#ctx0" brushRef="#br0" timeOffset="85922.8721">12974 7980 2599,'0'0'57,"0"0"12,0 0 3,-9 4 0,9-4-57,-9 0-15,1 0 0,-1 0 0,0 4 65,1-4 11,-1 3 1,0-3 1,1 8-15,-5-8-3,8 8-1,1-4 0,0 3-43,4 1-16,0 0 11,0 3-11,4 1 0,0-1 0,1 5 0,-1-5 0,5 5 0,4-5 0,-5 1 0,1-4 0,4-1 0,-4 1 0,4-4 0,0-4 0,0 0 0,0-4 0,-5-4 0,1 1 0,0-5 0,-1 1 0,1-5 0,-5 1 0,1 3 0,-5-3 0,0-1 0,0 1 0,-5 3 31,1-3 0,-5 3 0,1 1 0,-1 3-12,-8 0-3,4 5 0,-5-5 0,-3 4-16,-1 0 0,0 4 0,1 0-9,8 4-34,0 0-6,0-4-2,4 8 0,0-5-57,9-3-12,0 0-3,0 12 0,0-12-155,0 8-31,0-8-7,31 15 0</inkml:trace>
          <inkml:trace contextRef="#ctx0" brushRef="#br0" timeOffset="86198.255">13225 7968 1152,'0'0'102,"0"0"-82,0 0-20,0 0 0,0 0 336,0 0 64,0 0 12,0 0 2,0 0-222,0 0-45,0 0-9,-8 0-2,-1 4-75,-4-4-15,4 0-3,1 4-1,-1 0-23,0 0-5,1 3-1,-1-3 0,0 4-13,5 3 0,-1 1 0,5 0 0,0-5 0,0 5 0,5-1 0,-1 5 9,1-5-45,3 1-10,5 3-2,-4-3 0,0-4 26,4-1 5,0-3 1,-5 0 0,5-4-27,0 0-5,0-4 0,-4-4-1,0 1 24,-1-5 5,1 1 0,0-5 1,-5 1 19,0 3-12,1-3 12,-1-1-10,-4-3-66,0 4-12,-4-1-4,4-3 0,-5 0-53,1 3-11,0 1-3,-5-4 0,0-1 68,1 1 14,-5 0 2,0 0 1,4-1 111,-8 1 23,4 0 4,0 0 0,-5 3 77,5 5 15,0-5 4,5 1 0,-1 3-41,0 5-8,5 3-2,-5 0 0,9 4 15,0 0 4,0 0 0,4 8 0,1 3-100,3 1-19,1 7-9,4 0 8,0 4-8,5 8 0,-1 0 0,0 0 0,5 0 0,-5-1-12,5-3 2,0 0 1,-1 0-87,1-4-18,4-3-3,-4-1-797,-1-7-159</inkml:trace>
          <inkml:trace contextRef="#ctx0" brushRef="#br0" timeOffset="86617.7553">13628 7991 2649,'0'0'58,"0"0"12,0 0 2,0 0 4,0 0-61,0 0-15,0 0 0,0 0 0,0 0 105,-4-7 19,-5 3 3,9 4 1,-8-8-103,8 8-25,-9-4 0,0 0 0,-4 4 0,9 0 0,4 0 0,-9 8 0,1-4 0,-1 0 0,0 4 0,5-1 0,4 1 0,-4 0 0,4 3 0,4 1 0,5-1-46,-1 1-14,5-1-4,-4 1 0,4 0 0,0-5 0,0-3 0,0 4 0,-4-4-51,-1-4-10,1 0-3,4-4 0,-4 0 95,-5-4 18,5-3 4,-5-1 1,0-3 10,1-1 12,-5 1-2,0-1-1,0-3-9,0 4 0,0-4 0,-5-1 0,-3-3 51,-1 0 5,0 0 0,-4 4 1,0-4 11,0 3 3,-4-7 0,-5 0 0,-4 0-6,5 0-1,3-7 0,1 3 0,0 0 0,-1 4 0,1 0 0,8 8 0,-4 0-7,9 11-1,0-4-1,4 12 0,0 0-11,0 0-3,4 12 0,5 7 0,-1 8-21,5 4-5,5 4-1,8 11 0,0-4-14,0 4 0,0 1 0,4 3 0,0-4-36,-4 0-8,0 1 0,5-1-967,-10-8-193</inkml:trace>
        </inkml:traceGroup>
        <inkml:traceGroup>
          <inkml:annotationXML>
            <emma:emma xmlns:emma="http://www.w3.org/2003/04/emma" version="1.0">
              <emma:interpretation id="{30C06F60-A6C9-4053-AD36-C311A3B85791}" emma:medium="tactile" emma:mode="ink">
                <msink:context xmlns:msink="http://schemas.microsoft.com/ink/2010/main" type="inkWord" rotatedBoundingBox="15733,13455 18796,13328 18819,13884 15756,14011"/>
              </emma:interpretation>
              <emma:one-of disjunction-type="recognition" id="oneOf50">
                <emma:interpretation id="interp249" emma:lang="en-AU" emma:confidence="0">
                  <emma:literal>number.</emma:literal>
                </emma:interpretation>
                <emma:interpretation id="interp250" emma:lang="en-AU" emma:confidence="0">
                  <emma:literal>number</emma:literal>
                </emma:interpretation>
                <emma:interpretation id="interp251" emma:lang="en-AU" emma:confidence="0">
                  <emma:literal>numbers.</emma:literal>
                </emma:interpretation>
                <emma:interpretation id="interp252" emma:lang="en-AU" emma:confidence="0">
                  <emma:literal>number,</emma:literal>
                </emma:interpretation>
                <emma:interpretation id="interp253" emma:lang="en-AU" emma:confidence="0">
                  <emma:literal>humben.</emma:literal>
                </emma:interpretation>
              </emma:one-of>
            </emma:emma>
          </inkml:annotationXML>
          <inkml:trace contextRef="#ctx0" brushRef="#br0" timeOffset="87459.7163">14634 7749 2419,'0'0'107,"0"0"22,0 0-103,0 0-26,0 0 0,0 0 0,4 7 108,-4 1 17,0 0 3,5-1 1,-1 5-47,0 0-10,5 3-1,0 0-1,4 1-43,0 7-9,0 0-2,4-4 0,-4 4-16,4-3 10,-8-1-10,4 4 8,-4-4-28,4 1-5,0-5-2,4 0 0,-4 1 40,-4-8 8,-9-8 2,8 7 0,-8-7-31,0 0-7,0 0-1,0 0 0,0 0-8,5-7-3,-5-5 0,0 0 0,0-3-13,0 0-4,-5-1 0,1 1 0,-5-1 36,1 1 8,3 3 0,1 1 0,0-5 28,-1 1 7,5 3 1,-4 1 1,4 11-17,0-4-3,-4-4-1,4 8 0,0 0-4,0 0 0,0 0-1,17 4 0,-4 0-11,4 4 0,1 3 0,-1 1 0,5 3 16,-5-3 2,5 7 0,-1-3 0,-3 3-29,-1 0-5,0 0-2,5 1 0,-5-1 29,-4 0 5,5 0 2,-1 1 0,-4-9-29,-4 5-5,4-5-2,0-3 0,-5 0 7,5-5 2,-13-3 0,5 4 0,-5-4-145,8-4-29,-8 4-5,5-3-610,-1-5-122</inkml:trace>
          <inkml:trace contextRef="#ctx0" brushRef="#br0" timeOffset="87880.3802">15197 7891 633,'0'0'28,"0"0"6,0 0-34,0 0 0,0 0 0,0 0 0,0 0 388,0 0 72,5 8 13,-5-8 3,0 0-263,0 0-53,9 15-10,-5-3-2,0-1-68,-4 1-12,5 0-4,-1-1 0,5 1 0,-5-1 0,0 1 0,1 3 0,3-3-64,1-1-24,-5 1 1,1-4 0,3 3 23,1-3 0,-9-8 0,9 4 0,-1-4 0,-8 0-9,0 0 0,9 0 0,-9 0-21,9-4-4,-1-4-1,1 4 0,-9-3 35,0 7 0,4-8 0,1-4 0,-5 5 0,4-1 0,-4 0 0,4 0 0,-4-3 0,0 3 0,0 8 0,0-7 0,5-5 0,-1 4 0,-4 8 0,0 0 0,4-7 0,-4 7 8,9 0 0,0-4 1,-9 4-9,13 0 0,0 4 0,0-1 8,-13-3-8,8 8 0,1-4 0,4 4 0,4 3-14,-4-3 5,0 3 1,5-3 0,-5 0-77,-5 0-15,1-1-4,4 1-755,-4 0-151</inkml:trace>
          <inkml:trace contextRef="#ctx0" brushRef="#br0" timeOffset="88397.0394">15601 7934 1825,'-5'19'80,"5"-19"18,0 0-78,0 0-20,0 0 0,0 0 0,0 0 146,0 0 26,0 0 4,0 0 2,5 8-50,3-1-11,1 1-1,0 0-1,-5-1-41,5 5-8,-1-4-2,-3 3 0,3 1-51,-3-1-13,-1-3 0,-4-8 0,0 0 0,0 0 0,0 0 0,0 0 0,0 0 0,0 0 0,0 0 0,0 0 0,0 0 0,0 0 0,0 0 0,9-12 0,-5 1 0,0 3 0,1-3 0,-1-1 0,0-3 0,1 3 0,-5 4 0,8-3 0,-3-1 0,-1-3 0,0-1 0,1 5 0,-1 7 0,-4 4 0,4-12 0,-4 12 0,0 0 14,0 0 0,0 0 0,9 8 0,0 0 0,-5 0 0,0-1 0,5 1 0,0-4-14,-1 4 0,-3-1 8,3 5-8,-3-4 0,3-5 0,-8-3 0,13 8 0,-13-8 0,5 4 0,-5-4 0,0 0 0,0 0 0,8 4 0,1-4 0,-9 0 0,0 0 0,0 0 0,0 0 0,9-4 0,-9 4 8,0 0-8,4-4 0,-4 4 9,4-8-9,-4 8 0,0 0 0,13-3 0,-4 3 10,0-4-10,-9 4 12,8 0-12,-3 4 14,8-1-4,-5 5-1,1 0 0,4 0-9,4-1 0,1 1 9,-1 0-9,-4-1 0,4 1 0,-4-4 0,5 4 0,-5-1-20,-5-3 0,-8-4 1,9 0 0,0 0-112,-1 0-22,1-4-5,0 0-1,4-3-86,-9-1-18,-4 8-3,4-23-1</inkml:trace>
          <inkml:trace contextRef="#ctx0" brushRef="#br0" timeOffset="88713.0931">16064 7610 921,'0'0'40,"0"0"10,0 0-40,-8 4-10,3 0 0,5-4 0,0 0 386,0 0 75,-4 11 15,0 5 4,4-5-333,4 1-67,0 7-12,5 0-4,8 4 0,-4 0 0,-4-3 0,8 3 0,1 0-51,-1 4-13,5 0 0,-1-4 0,1 0 0,0 0 0,0-3 0,4-1 0,-5 0 0,5-4 0,-8-3 0,3 0 0,-3-5 19,-1-3 1,0 4 0,-4-8 0,0 0-20,-4-4 0,4 0 0,-4-4 0,-1 1 0,-3-1 0,3 0 8,-3-3-8,-1 3 14,-4 0-1,0-3 0,0-1 0,-4 1 1,-1 3 0,-3-4 0,3 1 0,-3-1-14,-5 1 9,0 3-9,0 0 8,-5-3-18,5 3-4,-4 0-1,0 4 0,4-3-44,0 3-9,0 0-1,4 0-1,0 8-138,9-4-27,-4-4-5,4 4-849</inkml:trace>
          <inkml:trace contextRef="#ctx0" brushRef="#br0" timeOffset="89542.7429">16429 7841 691,'17'23'30,"-8"-15"7,-9-8-29,4 8-8,9-1 0,-4 1 0,4 0 335,0-4 65,0-1 14,0 1 2,0 0-208,0 0-41,0-4-9,0 0-2,0-4-56,-5 0-12,10 4-3,-10-4 0,5-3-36,-4 3-7,4-4-2,0 0 0,0 1-24,-4-1-4,-1 0-2,5 4 0,-8-3-10,-5 7 0,4-4 9,-4 4-9,0-8 9,0 1-9,0 7 12,-9-8-12,1 0 0,-1 4 0,0 0 0,1-3 0,-5 7 0,4-4-9,0 8 1,1-4 0,-5 4 8,8-1-8,5-3 8,-4 12-8,4-12 8,-4 12 0,4 3 0,4 0-8,-4 1 8,4-1-8,5-3 8,0-1-8,4 5 8,0-5 0,0-3 0,0 4-8,-5-5 8,5 1 0,0 0 0,5-1 0,-10-7-14,5 4 2,0 0 1,0-4 0,-4 0-52,4-4-10,0 0-3,-4 1 0,-1-1 61,1-4 15,0 0 0,4 1 0,-5-1-54,1 0-8,0-3-2,4 3 0,-9 4 43,0-4 8,-4 8 1,9-4 1,-5-3 11,-4 7 16,0 0-4,0 0-1,0 0 42,0 0 9,0 0 2,13 11 0,-4-7 0,-5 4 0,1 0 0,3-1 0,-3 5-52,-5-12-12,4 4 0,-4-4 0,0 0 17,4 4 1,-4-4 0,0 0 0,0 0 6,0 0 0,0 0 1,0 0 0,5-4-11,-5 4-2,4-8-1,-4-4 0,0 1-11,0 3 10,0 0-10,0-3 10,0-5-10,4 5 0,1 3-10,-1-3 10,0-1-25,5 4 1,4 1 0,-4-1 0,4 0-20,0 1-3,0-1-1,0 0 0,4 0-16,-4-3-4,0 3-1,4-3 0,-4-1 15,0 4 3,0 1 1,0 3 0,-4 0 50,0 0 0,-9 4 12,0 0-3,0 0 67,0 0 12,0 0 4,8 0 0,-8 0-14,0 0-2,0 0-1,0 0 0,0 0-40,0 0-8,0 0-2,0 0 0,0 0-17,0 0-8,0 0 0,-4 4 8,4-4-8,-9 8-11,5-1 3,4-7 0,0 0-11,-4 12-1,8-1-1,-4-3 0,0 4 5,0-5 0,9 5 1,-5 0 0,5-1 15,-5 1-9,5-1 9,-1 1-8,1-5 8,0 5 0,0-4 0,-1-1 0,1 5 0,4-4 0,0-1 0,-4-3 0,-1 4 0,1-4 0,0 4 10,-5-1-10,-4-7 0,4 4 0,-4-4 0,0 0 0,0 0-17,5 8-7,-5-8 0,0 0-1,4 11-216,-4-11-43</inkml:trace>
          <inkml:trace contextRef="#ctx0" brushRef="#br0" timeOffset="89674.9049">17699 8049 2880,'0'0'128,"0"0"25,0 0-122,0 0-31,0 0 0,0 0 0,0 0-96,0 0-26,0 0-5,0 0-1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1:34.34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9CDC1F9-6E7D-4748-A728-35FCCB91FE06}" emma:medium="tactile" emma:mode="ink">
          <msink:context xmlns:msink="http://schemas.microsoft.com/ink/2010/main" type="writingRegion" rotatedBoundingBox="902,3995 9413,3679 9495,5882 984,6199"/>
        </emma:interpretation>
      </emma:emma>
    </inkml:annotationXML>
    <inkml:traceGroup>
      <inkml:annotationXML>
        <emma:emma xmlns:emma="http://www.w3.org/2003/04/emma" version="1.0">
          <emma:interpretation id="{FC41A1A3-EA7D-4BA9-9061-1FB1DDB6B3CD}" emma:medium="tactile" emma:mode="ink">
            <msink:context xmlns:msink="http://schemas.microsoft.com/ink/2010/main" type="paragraph" rotatedBoundingBox="902,3995 9413,3679 9445,4536 934,4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0E48B3-34B7-4BD6-B3AC-AC7772105E58}" emma:medium="tactile" emma:mode="ink">
              <msink:context xmlns:msink="http://schemas.microsoft.com/ink/2010/main" type="line" rotatedBoundingBox="902,3995 9413,3679 9445,4536 934,4853"/>
            </emma:interpretation>
          </emma:emma>
        </inkml:annotationXML>
        <inkml:traceGroup>
          <inkml:annotationXML>
            <emma:emma xmlns:emma="http://www.w3.org/2003/04/emma" version="1.0">
              <emma:interpretation id="{88E358E6-D8D0-46B7-BAFC-50A37F20F7FE}" emma:medium="tactile" emma:mode="ink">
                <msink:context xmlns:msink="http://schemas.microsoft.com/ink/2010/main" type="inkWord" rotatedBoundingBox="902,3995 2826,3924 2850,4585 927,4656"/>
              </emma:interpretation>
              <emma:one-of disjunction-type="recognition" id="oneOf0">
                <emma:interpretation id="interp0" emma:lang="en-AU" emma:confidence="0">
                  <emma:literal>Assume</emma:literal>
                </emma:interpretation>
                <emma:interpretation id="interp1" emma:lang="en-AU" emma:confidence="0">
                  <emma:literal>assume</emma:literal>
                </emma:interpretation>
                <emma:interpretation id="interp2" emma:lang="en-AU" emma:confidence="0">
                  <emma:literal>Assure</emma:literal>
                </emma:interpretation>
                <emma:interpretation id="interp3" emma:lang="en-AU" emma:confidence="0">
                  <emma:literal>Assame</emma:literal>
                </emma:interpretation>
                <emma:interpretation id="interp4" emma:lang="en-AU" emma:confidence="0">
                  <emma:literal>Assuml</emma:literal>
                </emma:interpretation>
              </emma:one-of>
            </emma:emma>
          </inkml:annotationXML>
          <inkml:trace contextRef="#ctx0" brushRef="#br0">30 85 1850,'-8'4'82,"3"-4"17,1 0-79,0 0-20,-1 0 0,5 0 0,0 0 83,0 8 13,0-1 2,-4 5 1,4 0-30,0 3-5,4 4-2,-4 4 0,5 0-32,-1 1-6,0-1-2,1 7 0,-1-3-9,0 12-1,5-16-1,-9 8 0,0-4-11,4-8 8,1 4-8,-1-3 8,0-5-8,1 0 0,-5-3 0,8-1 0,-8-11-10,0 0 10,0 0-13,0 0 5,0 0-19,-8-11-3,8-1-1,-5-3 0,1-8 31,4 0 0,-4-4 0,-1 0 0,1 0 0,4-4 15,-9 0-2,5-4 0,0 1-13,4 3 0,-5-4 0,5 4 0,0 1 12,5 3 0,-5 4 0,8-4 0,1 11-3,-9 1-1,4 7 0,1 0 0,-5 8 4,0 0 1,13 4 0,-5 8 0,1-1 7,-5 5 2,9 7 0,-4 4 0,0 0-22,-1 0 0,5 4 0,-4-1-8,0 5 42,-1 0 9,1 3 1,8-3 1,-12-8-33,3 0-12,10 0 0,-10 0 9,1-4-45,0-4-10,8 1-2,-13-1 0,5 0-80,0-4-17,-1-3-3,-8 0-881</inkml:trace>
          <inkml:trace contextRef="#ctx0" brushRef="#br0" timeOffset="172.5503">56 409 633,'0'0'28,"5"7"6,-5 1-34,8 0 0,-8-8 0,0 11 0,5-3 367,-5-8 66,4 4 14,9 4 2,0-8-289,-4 4-57,4-1-12,4-3-3,-4 4-75,4-4-13,1 0 0,-1-4-12,0 4-160,5 0-33</inkml:trace>
          <inkml:trace contextRef="#ctx0" brushRef="#br0" timeOffset="501.6789">555 366 1440,'-13'-3'64,"0"-1"12,4 0-60,0 4-16,-8-4 0,4 4 0,0-8 232,-4 4 44,4 1 9,-9 3 2,5 3-180,4-3-36,0 0-7,4 4-2,0 4-62,-4 4-8,5-1-4,-5 1-1,4-5 22,0 5 5,9-4 1,-4 3 0,4 1-15,4-1-15,-4-3 3,9 0 1,0-1 11,-9-7-13,4 4 5,5 0 8,8 0-9,-4 8 9,0-9 0,4 1 0,-4 0 0,0 0 0,5 0 0,-10 0 9,5 0-9,0-1 12,0 1-12,-4 0 12,-9-4-12,0 0 10,0 0-10,9 8 10,-1-1-2,-8-7-8,0 8 12,0 4-4,0-12-8,-17 7 12,4 1-12,4 0 12,-4 0-12,0-1-9,5 1 9,-14-4-13,5-4-3,4 0-1,0-4 0,4 4 0,0 0-191,9 0-39,0 0-7</inkml:trace>
          <inkml:trace contextRef="#ctx0" brushRef="#br0" timeOffset="846.0474">763 374 2703,'0'0'60,"0"0"12,0 0 2,0 0 2,0 0-61,-9-4-15,0 0 0,-4 4 0,5 0 56,-5 0 9,4 4 2,-4-4 0,-4 4-47,4-4-10,0 4-2,4 4 0,0-4-8,-4 3 0,5 1-10,-1 0 10,0-5-19,5 1 3,4-4 0,0 0 0,0 0 2,0 0 1,0 0 0,4 12 0,5-4 13,-9-8-12,9 7 12,4-3-12,-5 4 12,5-4 0,-13-4 0,18 7-9,-10-3 9,5 0 0,0 0 0,-4 8 0,-9-12 0,13 0 0,-4 3 0,-1 1 8,1 4-8,-9-8 8,4 8-8,1-1 8,-5-7 0,0 12 0,0-1 0,-5-3 0,1 0-8,0 0 9,-1-1-9,-8 1 10,5-4-10,-5 0 0,4 0 0,-8 3 0,8-3-39,5 0 0,-14 0 0,14 0 0,-5-8-132,1 4-26,8 0-6</inkml:trace>
          <inkml:trace contextRef="#ctx0" brushRef="#br0" timeOffset="1192.0108">936 390 2124,'0'0'94,"0"0"19,0 7-90,0 1-23,0-4 0,-4 7 0,4-3 130,0 0 22,0-1 4,4 1 0,-4 8-82,5-5-17,-1 5-3,5-9-1,-9 9-39,8-5-14,1-3 9,4 3-9,-4-3 0,4-4 0,-5 4 0,5-4 0,-13-4 0,5 3 0,-5-3 0,8 0 0,1 0 0,-9 0 0,0 0 0,0 0 0,9-7 0,-5-1 0,0-4 0,1 5 0,-5 7 0,0-12 0,0 5 0,0-5 0,0 0 0,0 1 0,0-1 0,4 5 0,0 3 0,-4 4 0,0-12 0,0 12 0,0 0 0,0 0 0,0 0 0,13 4 0,0 0 0,0 4 0,-13-8 0,13 7 0,-8 1 0,3 4 0,5-1 0,5 1 0,-18-12-50,4 7-2,13 5-1,-4-4 0,0-5-196,-13-3-39</inkml:trace>
          <inkml:trace contextRef="#ctx0" brushRef="#br0" timeOffset="1845.2685">1300 470 633,'0'0'56,"0"0"-44,0 0-12,0 0 0,0 0 320,0 0 63,5 12 12,-5 0 2,4-9-188,-4 9-37,4-4-8,5 3-2,-9 1-102,0-1-21,4 5-4,1-5-1,-1 1-3,-4-4-1,0-8 0,9 7 0,-9-7-30,8 8 0,-8-8 0,0 0 0,0 0 0,0 0-16,0 0 1,5 0 1,-5 0 22,8-8 5,-3-3 1,-1 3 0,0-4-14,1 5 9,-1-9-9,0 1 8,1 3-8,-5-3 12,4 0-12,0-1 12,1 5-12,-1 3-14,0 0 3,5 0 1,-9-3 19,0 11 4,0 0 1,0 0 0,0 0-4,0 0-1,0 0 0,4 11 0,1-3 2,3 4 0,-8-12 0,9 7 0,-5 5-11,1 0 8,3-12-8,-8 0 8,0 0-36,5 11-8,3-3-2,1 0 0,0-8 58,-1 0 11,-3 0 2,3 0 1,1-4-34,-5 4 0,-4 0 0,5-4 0,3 0-25,-3 0-6,-5 4-1,4-8 0,0 5 54,1-5 10,3 0 3,-8 0 0,0 1-56,5-1-11,-1 4-3,0-4 0,1 5 35,-1-5 0,5 4 0,-5 4 0,5 0 20,-5 0 12,5 4 1,-1 0 1,1 3-54,4-3-12,-4 4-1,-5 0-1,5-1 52,-1 1 10,1-4 3,0 8 0,4-9-50,-5 5-9,5-4-3,0 4 0,-4-4 31,4-1 0,-4 1 0,4-4 0,-5 0 0,1 0 0,0-4 0,-1 1 0,1-1 0,0 0 0,-5 0 0,9-4 0,-13 1 24,4-5 12,-4 0 1,5 5 1,-5-5-10,-5-3-1,1-5-1,4 5 0,0 0-26,-9 3 0,1 1 0,-1-1 0,0 12 0,1-8 0,8 8 0,0 0 0,-18 8 0,10 4 0,3 7 0,5 0 0,0 4 0,0-4 0,0 5 0,5 3 0,3-12 0,1 0 0,4-3 0,0 3 0,4-7-46,1 0-14,3-1-4,1-7-819,0-7-164</inkml:trace>
        </inkml:traceGroup>
        <inkml:traceGroup>
          <inkml:annotationXML>
            <emma:emma xmlns:emma="http://www.w3.org/2003/04/emma" version="1.0">
              <emma:interpretation id="{A752E9DF-19A0-4489-968E-4FF4F0A19C8A}" emma:medium="tactile" emma:mode="ink">
                <msink:context xmlns:msink="http://schemas.microsoft.com/ink/2010/main" type="inkWord" rotatedBoundingBox="3864,3972 4554,3947 4578,4597 3889,4623"/>
              </emma:interpretation>
              <emma:one-of disjunction-type="recognition" id="oneOf1">
                <emma:interpretation id="interp5" emma:lang="en-AU" emma:confidence="0">
                  <emma:literal>of</emma:literal>
                </emma:interpretation>
                <emma:interpretation id="interp6" emma:lang="en-AU" emma:confidence="0">
                  <emma:literal>f</emma:literal>
                </emma:interpretation>
                <emma:interpretation id="interp7" emma:lang="en-AU" emma:confidence="0">
                  <emma:literal>if</emma:literal>
                </emma:interpretation>
                <emma:interpretation id="interp8" emma:lang="en-AU" emma:confidence="0">
                  <emma:literal>If</emma:literal>
                </emma:interpretation>
                <emma:interpretation id="interp9" emma:lang="en-AU" emma:confidence="0">
                  <emma:literal>off</emma:literal>
                </emma:interpretation>
              </emma:one-of>
            </emma:emma>
          </inkml:annotationXML>
          <inkml:trace contextRef="#ctx0" brushRef="#br0" timeOffset="2423.2419">2995 374 2379,'0'0'52,"-4"0"12,-5 0 1,5 4 2,-1 4-54,5-1-13,0 9 0,5-5 0,-1 1 56,5 7 8,0-3 1,4 3 1,0 0-46,-5 0-8,5-7-3,0 7 0,9-3-9,-5-5 0,5 1 0,-5-1 0,1-7 0,-1 0 0,0 4 0,-4-8 0,0-4 0,0 4 0,-13 0 0,0 0 0,5-12 18,-1 1 2,-4-1 0,0 1 0,-4-5-20,-1 1-16,-3-4 4,-5-5 0,0 1-8,0-4-2,-5-4 0,1 1 0,4-1 22,0 0 18,0 0-3,-4 4-1,4-4-14,4 4 0,-4-7 0,9 7 0,-1 0 0,1 8 0,0-1 0,4 5 0,-5-4 0,5 7 0,0 0 0,5 5 0,-5-5 54,4 4 8,0 5 2,5-5 0,4 8-20,4-4-4,5 4-1,-9 0 0,13-4-11,0 4-1,-4 0-1,4-4 0,0 1-26,0 3 0,0-4 0,-5 4 0,1 0 12,0 4 0,-1-4 0,5 0 0,-8 0-26,-1 3-5,5 1-1,-9 4 0,4-4-182,-4 0-37,0-1-7</inkml:trace>
          <inkml:trace contextRef="#ctx0" brushRef="#br0" timeOffset="2774.6115">3338 243 518,'-5'-19'46,"5"19"-37,0 0-9,0 0 0,0 0 425,0 0 83,0 0 17,18 0 3,-5 0-291,4-4-58,-4 4-12,4-4-3,-4 0-80,0 0-17,0-3-3,-4 3-1,4 4-37,-4 0-7,-1 0-2,-8 0 0,9 4-17,-5 3 0,-4-7 0,5 8 0,-1 8-40,-4-1-1,0 4-1,0 0 0,-4-3-39,-1-1-8,-3 1-2,3 3 0,1-4-1,0 1 0,-5-5 0,0 1 0,1-1 47,-1 1 9,5 0 1,-5-1 1,5-3 45,4-8 9,0 0 1,0 0 1,0 0 40,0 0 8,0 0 2,0 0 0,0 0-24,4 4-4,5-4 0,4 0-1,0-4-19,4-4-3,0 4-1,5 0 0,4 4-128,0-7-25,22-16-6,-9 11-1</inkml:trace>
        </inkml:traceGroup>
        <inkml:traceGroup>
          <inkml:annotationXML>
            <emma:emma xmlns:emma="http://www.w3.org/2003/04/emma" version="1.0">
              <emma:interpretation id="{E4155286-B735-464D-B162-2D4144321189}" emma:medium="tactile" emma:mode="ink">
                <msink:context xmlns:msink="http://schemas.microsoft.com/ink/2010/main" type="inkWord" rotatedBoundingBox="5475,4204 5837,4190 5845,4409 5483,4422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1s</emma:literal>
                </emma:interpretation>
                <emma:interpretation id="interp12" emma:lang="en-AU" emma:confidence="0">
                  <emma:literal>'s</emma:literal>
                </emma:interpretation>
                <emma:interpretation id="interp13" emma:lang="en-AU" emma:confidence="0">
                  <emma:literal>Is</emma:literal>
                </emma:interpretation>
                <emma:interpretation id="interp14" emma:lang="en-AU" emma:confidence="0">
                  <emma:literal>ns</emma:literal>
                </emma:interpretation>
              </emma:one-of>
            </emma:emma>
          </inkml:annotationXML>
          <inkml:trace contextRef="#ctx0" brushRef="#br0" timeOffset="3085.5836">4577 243 2343,'-8'0'52,"8"0"10,0 0 2,0 0 2,0 0-53,0 12-13,8-1 0,1 1 0,0-1 35,-1 1 4,-3-1 1,3 5 0,10-1-40,-10-3-15,-3-1 1,3 1-714,1 0-144</inkml:trace>
          <inkml:trace contextRef="#ctx0" brushRef="#br0" timeOffset="3526.4549">4928 197 921,'0'0'82,"0"0"-66,-13 4-16,5 3 0,8-7 285,0 0 54,-18 0 10,1-7 3,4 7-199,0 0-39,0 0-8,0 7-2,-4-7-64,4 8-12,4 0-4,-4 0 0,0-1-24,0 1 0,9 0 0,4-1 0,-9 1 0,9 0-11,0-8 3,0 11 0,9-3-1,-5 4 0,0-1 0,5-3 0,4 0 9,-4-1 0,-1 1 0,1 0 0,8-1 12,1 1 4,-5-4 0,0 4 1,-13-8 5,17 4 1,0-1 0,1 1 0,-18-4 15,0 0 3,17 4 1,-4 0 0,-13-4-28,0 0-6,0 0 0,0 0-8,0 0 12,0 0-4,-4 4 0,-1 0-8,5-4 0,-13 3-16,-8-3 2,3 0 0,1 0-50,-5-3-9,1-1-3,-5 0-1128</inkml:trace>
        </inkml:traceGroup>
        <inkml:traceGroup>
          <inkml:annotationXML>
            <emma:emma xmlns:emma="http://www.w3.org/2003/04/emma" version="1.0">
              <emma:interpretation id="{BCEBB3F3-99B3-4CAD-A36F-DE532C22BC9D}" emma:medium="tactile" emma:mode="ink">
                <msink:context xmlns:msink="http://schemas.microsoft.com/ink/2010/main" type="inkWord" rotatedBoundingBox="6532,3879 9047,3771 9075,4414 6560,4521"/>
              </emma:interpretation>
              <emma:one-of disjunction-type="recognition" id="oneOf3">
                <emma:interpretation id="interp15" emma:lang="en-AU" emma:confidence="0">
                  <emma:literal>rational.</emma:literal>
                </emma:interpretation>
                <emma:interpretation id="interp16" emma:lang="en-AU" emma:confidence="0">
                  <emma:literal>ration at</emma:literal>
                </emma:interpretation>
                <emma:interpretation id="interp17" emma:lang="en-AU" emma:confidence="0">
                  <emma:literal>ratio-nah.</emma:literal>
                </emma:interpretation>
                <emma:interpretation id="interp18" emma:lang="en-AU" emma:confidence="0">
                  <emma:literal>ration al.</emma:literal>
                </emma:interpretation>
                <emma:interpretation id="interp19" emma:lang="en-AU" emma:confidence="0">
                  <emma:literal>ration at.</emma:literal>
                </emma:interpretation>
              </emma:one-of>
            </emma:emma>
          </inkml:annotationXML>
          <inkml:trace contextRef="#ctx0" brushRef="#br0" timeOffset="3991.0122">5639 220 864,'22'15'76,"-22"-15"-60,0 0-16,0 0 0,0 0 279,0 12 53,0 0 10,-4-1 2,4 4-200,4 1-40,5 7-8,-5-8-1,-4-3-50,0 0-9,9 3-3,-1 0 0,1-3-13,-5-4-2,-4-8-1,9 7 0,-5-3 7,-4-4 0,0 0 1,0 0 0,0 0 3,0 0 0,0-11 0,0-1 0,0-3-6,-4-1-1,-5 1 0,1 3 0,-5-3-13,4-1-8,5 1 8,4 0-8,-5-5 0,1 5 0,0-8 0,-1 11 0,14 1 0,-5-1-8,5 4 0,4-3 0,4-1-20,1 1-3,-1 7-1,5-4 0,8 1-137,-4-1-28,0 0-6,4 4-820</inkml:trace>
          <inkml:trace contextRef="#ctx0" brushRef="#br0" timeOffset="4330.5265">6229 262 1634,'0'-19'72,"0"19"16,-9-4-71,5 4-17,0-7 0,-5 3 0,0-4 178,1 4 32,-5 4 6,4-4 2,-4 0-79,0-3-16,0 3-3,0 4-1,0 0-70,-5 11-13,5-11-4,0 8 0,0-4-24,0 4-8,5 3 0,-1-7 0,9-4 0,-4 8 0,-1 3-10,1-3 10,4 4-15,0-1 5,0 5 1,4-1 0,-4-15 9,5 8-10,-5-8 10,13 7-10,-5 5 10,5-12 0,-4 0-9,4-8 9,-4 4 0,4 4 0,0-7 0,-4 3 0,-1-8 0,5 1 0,0-5 0,-4 5 8,0-1 6,-1 5 1,1 3 0,0 0 0,-5-4 1,-4 8 1,0 0 0,13-4 0,-9 0-6,5 4-2,-9 0 0,13 8 0,0 0-9,-4 3 0,-1-3 0,1-4 0,4 4-13,0-1-5,-4 1-1,4 0 0,0-4-160,0-4-32,-5 7-6</inkml:trace>
          <inkml:trace contextRef="#ctx0" brushRef="#br0" timeOffset="4531.5158">6307 162 2185,'0'0'48,"0"0"9,0 0 3,0 0 2,9-4-50,-1 0-12,1 1 0,4-1 0,0 8 157,4-4 29,1 0 6,-1-4 0,5 4-102,-5 0-21,5 0-4,-5-4-1,5 0-29,-5 4-7,-4 0 0,4 0-1,-4 0-27,0 0 0,0 0-12,-4 0 12,-5 0-136,5-4-19,-5 0-4,-4 4-1095</inkml:trace>
          <inkml:trace contextRef="#ctx0" brushRef="#br0" timeOffset="4756.5142">6394-146 2098,'-26'0'93,"21"4"19,5-4-89,0 0-23,0 0 0,0 0 0,9 11 127,-5 1 21,1-1 4,-1 1 0,5 7-26,-5-7-6,9 7 0,0 0-1,-4 4-88,-1-3-18,10 3-3,-5 4-1,0 0-9,-5 0 0,5-4 0,0 4 0,0 0 0,0-4 0,0-4 0,-4 4 0,4-3-203,0-1-42,-4-4-9,-1-3-2</inkml:trace>
          <inkml:trace contextRef="#ctx0" brushRef="#br0" timeOffset="5055.5246">6688-7 748,'-4'-20'67,"4"17"-54,0-1-13,0 4 0,0 0 99,0 0 17,0 0 3</inkml:trace>
          <inkml:trace contextRef="#ctx0" brushRef="#br0" timeOffset="4900.1758">6719 224 864,'0'23'76,"0"-23"-60,0 12-16,4-5 0,-4-7 136,4 12 25,1-1 5,3 1 1,-3-4-137,3-1-30</inkml:trace>
          <inkml:trace contextRef="#ctx0" brushRef="#br0" timeOffset="5358.6446">6879 243 1094,'4'12'97,"-4"-12"-77,0 0-20,5 15 0,-5-15 170,4 8 30,-4-8 7,9 4 1,-9-4-92,13 0-19,-5 0-3,1 0-1,0 0-21,4 3-4,-5 1 0,1-4-1,0-4-3,-1-3 0,1-1 0,-5 4 0,5-3-12,-5-1-2,-4 8-1,5-12 0,-5-3 7,0-1 2,0-3 0,0 4 0,-5-5-17,1 5-3,0-4-1,-1 3 0,-8 1-17,5 3-3,-5 5-1,0 3 0,0-8-16,-5 8 0,5-3 0,5 7 0,-5 4-13,4 3-7,-4 5 0,0-4-1,9 3-38,-1 1-7,1-1-2,0 5 0,4-5-156,4 1-31,-4-12-6,4 11-767</inkml:trace>
          <inkml:trace contextRef="#ctx0" brushRef="#br0" timeOffset="5650.7364">7018 208 864,'13'-19'76,"-5"15"-60,-3-3-16,-1 7 0,9-4 233,0 4 44,-13 0 9,9 0 2,-1 0-102,5 4-20,-4-1-4,0 1-1,-9-4-91,9 12-18,-1-1-4,1-7-1,0 8-7,-5-1 0,0 1-1,5 0 0,-5-5-28,-4-7-11,0 0 8,0 0-8,0 0 8,0 0-8,0 0 0,0 0 8,0 0 8,9-4 2,-9 4 0,9-3 0,-1-9 2,-3 0 1,-1-3 0,0 3 0,5-3 2,-5 3 0,1 1 0,3-1 0,-3 1 5,3 3 0,1 4 1,-9 4 0,4-4-5,5 1 0,0-1-1,4 8 0,-5-1-7,-3 5 0,3 0-1,5-1 0,-4 1-15,0 4 8,4-1-8,-5 1 0,1-1-22,4 5-10,-4-5-3,4 5 0,0-1-210,0 1-43</inkml:trace>
          <inkml:trace contextRef="#ctx0" brushRef="#br0" timeOffset="6081.0016">7703 197 2052,'0'0'91,"0"0"18,4-8-87,-4 8-22,0 0 0,4-11 0,1 3 160,-5 8 28,0 0 6,-5-12 1,5 12-75,0 0-16,0 0-2,0 0-1,0 0-48,0 0-9,-8 0-3,-5 0 0,4 4-25,-4 0-4,4-4-2,1 4 0,-5 7-10,4 1 0,0 3 0,5-7-11,-5 0-6,5 0-2,0 3 0,4-11 0,0 0-8,0 0-1,0 0-1,0 0 0,0 0 1,4 8 1,-4-8 0,0 0 0,9 4 15,-9-4 2,0 0 1,8 4 0,-8-4 9,13 3 0,-4-3 0,0 0 8,-9 0 9,13-3 3,-5-1 0,5 0 0,0 0 2,0 0 1,-13 4 0,9 0 0,-9 0-3,13 4 0,0 0 0,0-4 0,-4 0-6,4 0-2,0 0 0,-5 4 0,5 3-12,-4-3 0,0 0 0,-1 4 0,5-4-10,-4 3-8,0-3-2,-9-4 0,0 0-105,13-4-22,-5 0-4,-8 4-1,0 0-88,9-3-19</inkml:trace>
          <inkml:trace contextRef="#ctx0" brushRef="#br0" timeOffset="6280.9382">7889-212 1670,'0'12'148,"4"0"-118,-4-12-30,0 0 0,5 11 186,-1 1 31,0-1 7,1 5 0,-1-1-64,5 0-14,-1 1-2,1 7-1,0 4-67,-1 0-12,5-4-4,0 8 0,0 0-25,0 0-6,0-1-1,0 5 0,0-4-28,0-4 0,0-4 0,5 8-10,-5 0-87,4-4-18,-4 3-3,0-3-786,5 0-158</inkml:trace>
        </inkml:traceGroup>
        <inkml:traceGroup>
          <inkml:annotationXML>
            <emma:emma xmlns:emma="http://www.w3.org/2003/04/emma" version="1.0">
              <emma:interpretation id="{2F46AD07-4D41-4DF8-B5CF-859FE3DC30AD}" emma:medium="tactile" emma:mode="ink">
                <msink:context xmlns:msink="http://schemas.microsoft.com/ink/2010/main" type="inkWord" rotatedBoundingBox="9429,4526 9445,4525 9445,4536 9430,4537"/>
              </emma:interpretation>
            </emma:emma>
          </inkml:annotationXML>
          <inkml:trace contextRef="#ctx0" brushRef="#br0" timeOffset="6416.6262">8522 540 2188,'0'0'97,"0"0"20,0 0-93,0 0-24,0 0 0,0 0 0,0 0 8,0 0-8,4-8 10</inkml:trace>
        </inkml:traceGroup>
      </inkml:traceGroup>
    </inkml:traceGroup>
    <inkml:traceGroup>
      <inkml:annotationXML>
        <emma:emma xmlns:emma="http://www.w3.org/2003/04/emma" version="1.0">
          <emma:interpretation id="{2F407C27-E1A3-4773-87E9-7B2D273BABDB}" emma:medium="tactile" emma:mode="ink">
            <msink:context xmlns:msink="http://schemas.microsoft.com/ink/2010/main" type="paragraph" rotatedBoundingBox="2920,5654 6498,4778 6686,5547 3108,64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05FBBA-4952-4B25-9C7A-635E65A619D6}" emma:medium="tactile" emma:mode="ink">
              <msink:context xmlns:msink="http://schemas.microsoft.com/ink/2010/main" type="inkBullet" rotatedBoundingBox="2920,5654 3270,5568 3347,5884 2997,5969"/>
            </emma:interpretation>
            <emma:one-of disjunction-type="recognition" id="oneOf4">
              <emma:interpretation id="interp20" emma:lang="en-AU" emma:confidence="0">
                <emma:literal>:</emma:literal>
              </emma:interpretation>
              <emma:interpretation id="interp21" emma:lang="en-AU" emma:confidence="0">
                <emma:literal>"</emma:literal>
              </emma:interpretation>
              <emma:interpretation id="interp22" emma:lang="en-AU" emma:confidence="0">
                <emma:literal>1</emma:literal>
              </emma:interpretation>
              <emma:interpretation id="interp23" emma:lang="en-AU" emma:confidence="0">
                <emma:literal>|</emma:literal>
              </emma:interpretation>
              <emma:interpretation id="interp24" emma:lang="en-AU" emma:confidence="0">
                <emma:literal>;</emma:literal>
              </emma:interpretation>
            </emma:one-of>
          </emma:emma>
        </inkml:annotationXML>
        <inkml:trace contextRef="#ctx0" brushRef="#br0" timeOffset="7255.8245">2059 1850 1728,'0'0'76,"0"0"16,0 0-73,0 0-19,0 0 0,0 0 0,0 0 106,0 0 18,0 0 3,0 0 1,0 0-103,0 0-25,0 0 0,9 0-644,-9 0-133</inkml:trace>
        <inkml:trace contextRef="#ctx0" brushRef="#br0" timeOffset="7116.3841">2120 1634 2188,'0'0'48,"0"0"11,0 0 1,0 0 1,0 0-49,0 0-12,0 0 0,0 0 0,0 0 0,0 0 0,0 0 0,0 0 0,0 0-151,0 0-33,0 19-6,0-19-2</inkml:trace>
        <inkml:trace contextRef="#ctx0" brushRef="#br0" timeOffset="7379.889">2375 1888 1749,'0'16'77,"0"-16"17,0 0-75,0 0-19,0 0 0,0 0 0,0 0 101,0 0 17,9 0 3,4-4 1,4-4-83,-8 1-17,4-1-3</inkml:trace>
      </inkml:traceGroup>
      <inkml:traceGroup>
        <inkml:annotationXML>
          <emma:emma xmlns:emma="http://www.w3.org/2003/04/emma" version="1.0">
            <emma:interpretation id="{245D2C17-C16E-46FC-9882-C1120A8F6C70}" emma:medium="tactile" emma:mode="ink">
              <msink:context xmlns:msink="http://schemas.microsoft.com/ink/2010/main" type="line" rotatedBoundingBox="4227,5497 6535,4932 6686,5547 4378,6111"/>
            </emma:interpretation>
          </emma:emma>
        </inkml:annotationXML>
        <inkml:traceGroup>
          <inkml:annotationXML>
            <emma:emma xmlns:emma="http://www.w3.org/2003/04/emma" version="1.0">
              <emma:interpretation id="{4CD21E02-CB71-4F21-85F1-18207C30D769}" emma:medium="tactile" emma:mode="ink">
                <msink:context xmlns:msink="http://schemas.microsoft.com/ink/2010/main" type="inkWord" rotatedBoundingBox="4260,5459 5408,5346 5470,5974 4322,6087"/>
              </emma:interpretation>
              <emma:one-of disjunction-type="recognition" id="oneOf5">
                <emma:interpretation id="interp25" emma:lang="en-AU" emma:confidence="0">
                  <emma:literal>r-I</emma:literal>
                </emma:interpretation>
                <emma:interpretation id="interp26" emma:lang="en-AU" emma:confidence="0">
                  <emma:literal>Re-I</emma:literal>
                </emma:interpretation>
                <emma:interpretation id="interp27" emma:lang="en-AU" emma:confidence="0">
                  <emma:literal>R-I</emma:literal>
                </emma:interpretation>
                <emma:interpretation id="interp28" emma:lang="en-AU" emma:confidence="0">
                  <emma:literal>RE-I</emma:literal>
                </emma:interpretation>
                <emma:interpretation id="interp29" emma:lang="en-AU" emma:confidence="0">
                  <emma:literal>nit</emma:literal>
                </emma:interpretation>
              </emma:one-of>
            </emma:emma>
          </inkml:annotationXML>
          <inkml:trace contextRef="#ctx0" brushRef="#br0" timeOffset="8013.3796">3381 1754 403,'0'0'17,"0"0"5,0 0-22,0 0 0,0 0 0,0 0 0,0 0 503,0 0 96,0 0 19,4 15 4,5-4-434,0 5-86,-5-1-18,5 5-3,4-5-56,0 4-11,0 1-2,0 3-1,4 0-11,0 0 0,1-8 0,-5 5 8,4-1-8,-4 0 0,0-4 9,0-3-9,0-4 0,0-4 9,-4 3-9,-9-7 0,0 0-20,0 0-12,4-7-1,0-1-1,-4 0 34,0-3 0,0-5 0,-4 1 0,0-1 0,-1-3 0,-8-8 0,0-4 0,0 4-58,0 0-5,0 4-1,0-4 0,-4 0 55,4 0 9,0 4 0,0-4 8,0 4-8,0 0 0,4 0-8,1 4 8,-1-1 14,5 1 8,4 4 2,0-1 0,4 5 1,-4-1 1,4 1 0,1-1 0,3 0-2,1 1 0,0 7 0,4-4 0,0 1 0,4 3 0,0 0 0,9 0 0,5 0 1,-1 0 0,-4 1 0,9-1 0,-5 4-16,5 0-9,-9-4 10,4 4-10,-4 4 19,4 0-3,-4-8 0,0 8 0,-4-1-16,0 5-11,-1-8 2,-3 4 0,-1-4-123,-4 4-25,0 0-5,-4 0-1069</inkml:trace>
          <inkml:trace contextRef="#ctx0" brushRef="#br0" timeOffset="8404.4928">3758 1707 403,'0'0'36,"0"0"-36,0 0 0,0 0 0,0 0 449,0 0 83,9 0 17,-1 0 3,-8 0-319,9-4-64,8-3-13,-4 7-2,0 4-72,-4 3-14,4-3-4,0 0 0,0-4-33,0 0-7,0 8-2,0-1 0,-9-3-22,9 8 9,-8-1-9,-1 1 0,0-1 0,1 5-11,-5-1 0,0 5 0,-5-5-37,5 0-8,-4 1-2,-5-1 0,1 1-23,-1 3-5,5-4-1,-5-3 0,0-4 20,1-1 4,-5-3 1,0-4 0,8 4 35,-8 0 7,0-4 2,0 0 0,9-4 37,4 4 7,-9 0 2,9 0 0,0 0 34,0 0 7,-4-8 2,4 8 0,0 0-33,9-7-6,-1 3-2,1 0 0,4-4 26,-4 0 4,8 5 2,0-1 0,1 4-30,-1 4-7,-4 7-1,4-3 0,5-8-16,-5 0-8,-4 0 8,5 0-8,4-4-20,-5 0-10,0-4-2,1 5 0,-1-1-144,0-4-30,5 0-6,-5 1-948</inkml:trace>
          <inkml:trace contextRef="#ctx0" brushRef="#br0" timeOffset="8616.1158">4287 1626 1152,'-4'-3'102,"4"3"-82,0 0-20,8-4 0,5 4 210,-13 0 38,0 0 7,18 0 1,8-4-83,-5 0-17,-12 4-3,0-8-1,4 8-65,-5 0-14,1 0-2,-9 0-1,0 0-55,13-7-15,4 3 0,-4 0 0,-13 4-17,0 0-9,13-4-2,-4 0 0,-9 4-208,0 0-43</inkml:trace>
          <inkml:trace contextRef="#ctx0" brushRef="#br0" timeOffset="8757.163">4348 1703 2134,'-18'12'95,"18"-12"19,18 8-91,-10-4-23,-8-4 0,0 0 0,18 0 124,-5 0 20,0 0 4,0-4 0,0 4-69,4-4-15,5-4-2,-1 4-1,-12 0-108,4 1-21,13-9-5</inkml:trace>
        </inkml:traceGroup>
        <inkml:traceGroup>
          <inkml:annotationXML>
            <emma:emma xmlns:emma="http://www.w3.org/2003/04/emma" version="1.0">
              <emma:interpretation id="{96DC37E9-639B-48FA-B4AB-0E2B62D61F37}" emma:medium="tactile" emma:mode="ink">
                <msink:context xmlns:msink="http://schemas.microsoft.com/ink/2010/main" type="inkWord" rotatedBoundingBox="5847,5158 6549,4987 6686,5547 5984,5718"/>
              </emma:interpretation>
            </emma:emma>
          </inkml:annotationXML>
          <inkml:trace contextRef="#ctx0" brushRef="#br0" timeOffset="9665.244">5059 1653 2419,'0'0'53,"0"0"11,0 0 3,0 0 1,0 0-55,0 0-13,8 4 0,5 0 0,-4-4 105,8 0 19,5 4 3,4 0 1,0-12-52,4 4-9,-4-4-3,5 1 0,-1 7 0,0-8 0,1-3 0,-5 7 0,0 4-51,4 0-13,9-4 0,4-4 0,-4 0 0,-4 1 0,-9 3 0,4 0 0,14-8-100,-10 1-22,-8 3-5,-4 8-1229</inkml:trace>
          <inkml:trace contextRef="#ctx0" brushRef="#br0" timeOffset="9365.2209">5180 1106 2188,'0'0'48,"4"12"11,-4-5 1,5 9 1,3-5-49,-3 9-12,-1-1 0,0 0 0,1 0 54,3 5 8,1 3 2,0-4 0,-1 4-52,1-4-12,4-4 0,-4 0 0,-5 1 0,0-1 0,1 0 0,-1-3 0,0-1 0,1-4 0,-5-11 0,0 0 0,0 4-48,0-4-13,0-7-3,-5-5 0,5 12 52,-4-8 12,-5 1 0,-4-5 0,0 1 0,5-5 0,-1-3 0,-4 0 0,4-5 0,-4 1 0,5 4 0,-1-4 0,0 4 0,5-4 0,4 3 0,0 1 0,4 0 48,1 0 13,-1 3 3,5 1 0,4-1 0,0 5 0,0-1 0,0 4 0,4 1-52,-4-1-12,4 4 0,-4 0 0,0 1 54,-4 3 8,8 0 2,-4 3 0,-4 1 0,-5 0 0,5 0 0,-5 4 0,-4-8-52,0 0-12,9 3 0,0 5 0,-9-8 0,0 0 0,0 0 0,0 0 0,0 0 0,-5 8 0,-3 0 0,-1-5 0,-8 1 0,4-4 0,-5 4 0,1 0 0,-9-4 0,4 0 0,1 4 0,-1 0 0,0-4-48,1 4-13,3-1-3,5-3 0,0 0-102,5 0-21,-1-7-4,9 7-897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1:44.54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7C708B-B1F3-4D95-AC3A-13A4963A2311}" emma:medium="tactile" emma:mode="ink">
          <msink:context xmlns:msink="http://schemas.microsoft.com/ink/2010/main" type="writingRegion" rotatedBoundingBox="6256,5842 12304,5212 12404,6170 6356,6801"/>
        </emma:interpretation>
      </emma:emma>
    </inkml:annotationXML>
    <inkml:traceGroup>
      <inkml:annotationXML>
        <emma:emma xmlns:emma="http://www.w3.org/2003/04/emma" version="1.0">
          <emma:interpretation id="{8C77BFCD-A85A-46A8-9965-BD1B1B250404}" emma:medium="tactile" emma:mode="ink">
            <msink:context xmlns:msink="http://schemas.microsoft.com/ink/2010/main" type="paragraph" rotatedBoundingBox="6256,5842 12304,5212 12404,6170 6356,6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28220B-28D6-4D69-A6B6-F91469960EE0}" emma:medium="tactile" emma:mode="ink">
              <msink:context xmlns:msink="http://schemas.microsoft.com/ink/2010/main" type="line" rotatedBoundingBox="6256,5842 12304,5212 12404,6170 6356,6801"/>
            </emma:interpretation>
          </emma:emma>
        </inkml:annotationXML>
        <inkml:traceGroup>
          <inkml:annotationXML>
            <emma:emma xmlns:emma="http://www.w3.org/2003/04/emma" version="1.0">
              <emma:interpretation id="{42C21A99-C74B-4050-988C-C6765A4513DB}" emma:medium="tactile" emma:mode="ink">
                <msink:context xmlns:msink="http://schemas.microsoft.com/ink/2010/main" type="inkWord" rotatedBoundingBox="6525,5820 6858,6398 6584,6555 6251,5977"/>
              </emma:interpretation>
              <emma:one-of disjunction-type="recognition" id="oneOf0">
                <emma:interpretation id="interp0" emma:lang="en-AU" emma:confidence="0">
                  <emma:literal>2,</emma:literal>
                </emma:interpretation>
                <emma:interpretation id="interp1" emma:lang="en-AU" emma:confidence="0">
                  <emma:literal>q</emma:literal>
                </emma:interpretation>
                <emma:interpretation id="interp2" emma:lang="en-AU" emma:confidence="0">
                  <emma:literal>q,</emma:literal>
                </emma:interpretation>
                <emma:interpretation id="interp3" emma:lang="en-AU" emma:confidence="0">
                  <emma:literal>a</emma:literal>
                </emma:interpretation>
                <emma:interpretation id="interp4" emma:lang="en-AU" emma:confidence="0">
                  <emma:literal>n,</emma:literal>
                </emma:interpretation>
              </emma:one-of>
            </emma:emma>
          </inkml:annotationXML>
          <inkml:trace contextRef="#ctx0" brushRef="#br0">5518 1923 2419,'-13'12'107,"13"-12"22,-13-4-103,9 4-26,-1 4 0,-3 3 0,-5-11 117,0 1 19,0 3 3,0 3 1,4 5-92,0 0-17,-4 0-4,5 3-1,3-3-26,1 3 0,0-3 0,-1-4 0,5-4 0,0 0 0,0 0 0,0 8 0,5 3-9,-5-3 9,0-8-12,0 0 12,8 4-9,5-4 9,0 4 0,0-4-9,0 0 9,-4 0 0,0-12 0,4 4 0,0 1 0,-5-1 0,1 0 0,4 1 0,0-5-18,-4 4-8,-1 1-2,1-5 0,0 0 74,-5 5 14,0-1 4,1 0 0,-5-3-52,4 3-12,-4 8 0,0 0 0,0 0 54,0 0 8,0 0 2,0 0 0,0 0-54,0 0-10,0 0 0,4 8 0,5 3 0,-5 5 0,1-5 0,-1 9 0,5-9 0,-5 8 0,-4 5 0,0-5 0,4-8 0,-4 12 0,9 12 0,-9 0 0,0 3 0,4-3 0,1 0 0,-5-1 0,4-3 0,0 8 0,1-8 0,3-4 0,1-4 0,-5-4 0,-4 4 0,5-8 0,8-3 0,0-4 0,-9-1 0,9 1 0,4-8-8,-4-4-7,-13 4-1,18-7 0,-1-5 26,0 0 5,-8 1 1,4-5 0,4 1-16,1-4 0,-5 0 0,4-5 0,-4-3-216,0 0-45</inkml:trace>
        </inkml:traceGroup>
        <inkml:traceGroup>
          <inkml:annotationXML>
            <emma:emma xmlns:emma="http://www.w3.org/2003/04/emma" version="1.0">
              <emma:interpretation id="{C3C56450-9027-4BA5-BA26-11A544A85F00}" emma:medium="tactile" emma:mode="ink">
                <msink:context xmlns:msink="http://schemas.microsoft.com/ink/2010/main" type="inkWord" rotatedBoundingBox="7554,6269 7599,6264 7641,6667 7596,6671"/>
              </emma:interpretation>
            </emma:emma>
          </inkml:annotationXML>
          <inkml:trace contextRef="#ctx0" brushRef="#br0" timeOffset="274.2024">6658 2274 2880,'0'0'64,"0"0"12,0 0 4,0 0 0,4 11-64,5 1-16,-9-5 0,4 5 0,5 3 54,-5-3 8,1 3 2,-1 1 0,0-1 0,1 5 0,-5 3 0,4 4 0,-8-4-43,4 4-8,0 0-1,0 0-1,-5 0-11,1 0-16,0-4 4,4-4-983,-5 0-197</inkml:trace>
        </inkml:traceGroup>
        <inkml:traceGroup>
          <inkml:annotationXML>
            <emma:emma xmlns:emma="http://www.w3.org/2003/04/emma" version="1.0">
              <emma:interpretation id="{C6DDB4B5-64A4-4D3E-9B6D-4E936A1A731D}" emma:medium="tactile" emma:mode="ink">
                <msink:context xmlns:msink="http://schemas.microsoft.com/ink/2010/main" type="inkWord" rotatedBoundingBox="8800,5577 12304,5212 12393,6059 8888,6424"/>
              </emma:interpretation>
              <emma:one-of disjunction-type="recognition" id="oneOf1">
                <emma:interpretation id="interp5" emma:lang="en-AU" emma:confidence="0">
                  <emma:literal>Pia</emma:literal>
                </emma:interpretation>
                <emma:interpretation id="interp6" emma:lang="en-AU" emma:confidence="0">
                  <emma:literal>Pa</emma:literal>
                </emma:interpretation>
                <emma:interpretation id="interp7" emma:lang="en-AU" emma:confidence="0">
                  <emma:literal>Pea</emma:literal>
                </emma:interpretation>
                <emma:interpretation id="interp8" emma:lang="en-AU" emma:confidence="0">
                  <emma:literal>Pig</emma:literal>
                </emma:interpretation>
                <emma:interpretation id="interp9" emma:lang="en-AU" emma:confidence="0">
                  <emma:literal>pia</emma:literal>
                </emma:interpretation>
              </emma:one-of>
            </emma:emma>
          </inkml:annotationXML>
          <inkml:trace contextRef="#ctx0" brushRef="#br0" timeOffset="1014.5585">7906 1711 1497,'0'0'66,"5"8"14,-5-8-64,0 8-16,0-1 0,0 1 0,0 0 236,4 3 44,0 1 9,5 3 2,-5 8-187,5-3-36,0 7-8,-1-4-2,1 0-41,0 8-8,-1-4-1,1 3-8,0 1 9,-5 0-9,5-4 0,-5-4 9,-4-4-9,4 1 0,1-5 0,-1-3 0,-4 3-29,0-3-8,0-12-2,0 0 0,0 0 39,0 0 0,0 0 0,-4-8 12,-5-8-26,5 1-5,-5-4-1,5 0 0,-1-5 28,-3 1 4,-1 0 2,5 0 0,-5-4-14,5 0-8,-1 0 8,1 0-13,4 4 22,0 0 5,0 0 1,4 4 0,5-1 2,-5-3 1,9 0 0,-4 8 0,0-1 9,4 9 1,0-5 1,-5 4 0,5 1-16,0 3-3,0 4-1,-4 0 0,0 4 30,4 3 5,-5 1 2,1 0 0,0 3-25,-5 1-5,5 3 0,-5-3-1,0-1-15,-4 1 11,5-4-11,-1 3 10,-4 5-10,-4-5 0,-1-3 0,1 0 8,0-1-8,-1 1 0,-3-4 0,-5 0 0,0 0-10,0-4-4,0-4-1,4 0 0,-4 4-22,0-4-5,4 4-1,1-4 0,3 0-91,1-3-18,4 7-4,0 0-984</inkml:trace>
          <inkml:trace contextRef="#ctx0" brushRef="#br0" timeOffset="1366.6878">8613 2046 921,'0'0'82,"0"0"-66,0 0-16,0 0 0,0 0 385,0 0 74,0 0 14,0 0 3,-4 8-269,4 4-55,0 3-10,0 0-2,0 1-84,-5-1-17,5 1-3,0-1-1,0 0-35,0 1 0,-4 3 0,4-7 0,4 3-114,-4-3-30,0-12-5,0 0-1151</inkml:trace>
          <inkml:trace contextRef="#ctx0" brushRef="#br0" timeOffset="1793.974">9094 1742 2649,'-13'-8'117,"13"8"25,-9 0-114,-4 0-28,0-4 0,5 4 0,-5-3 108,8 3 16,5 0 4,-8-8 0,-5 4-58,4 4-11,-4 0-3,0 0 0,0 4-38,4 4-8,-4-5-2,0 9 0,-4-4-8,8 3 0,-4 5-12,9 3 12,-5 0-25,5 0 2,0-3 1,-1 3 0,5 4-6,0-4 0,0-3-1,5-1 0,3-3-2,1-1 0,-5-3 0,5-4 0,4 0 14,0-4 2,-4 0 1,-1-4 0,5-8-10,-8 1-1,-1-1-1,0-3 0,5-1 26,0-3 0,-1 0 0,5 0 0,0-4 39,0 3 13,-4 1 2,0 4 1,4-1-37,-9 5-7,0-1-2,-4 12 0,0 0 44,0 0 9,0 0 2,0 0 0,9 4-52,0 4-12,-5 3 0,5 8 0,-5 1 0,0 7 0,5 0 0,-5 4 0,5-1-18,-5 5-6,5-4-2,0 7 0,-1 1-10,-3-8-1,3-4-1,1 0 0,0 7 55,-1-7 11,1-4 3,0-3 0,0-5-50,4 1-9,-5-9-3,1 1 0,0-4 76,-5-4 15,5-8 4,-1 0 0,1 1-74,0-9-14,-1 1-4,5-1 0,-4-3-56,0-4-12,-1-4-3,1 0-1242</inkml:trace>
          <inkml:trace contextRef="#ctx0" brushRef="#br0" timeOffset="2308.8395">9710 1557 2437,'-13'0'108,"8"4"22,1-4-104,0 4-26,-5-4 0,5 0 0,4 0 155,-5 0 25,5-4 6,0 4 1,-13 4-111,0-4-23,13 0-4,-8 7-1,-5 5-24,0 3-4,-5 1-2,5 3 0,0 0-18,0 1 0,0 3 0,0 0 0,0 0 0,5 4 0,-1 0-13,5 0 5,-5 0-1,9-4 0,0 0 0,0 0 0,0-4-2,4 1 0,5-5 0,0 4 0,-1-3 3,10-5 0,3-7 0,1 0 0,0 0-19,-1 0-3,5-8-1,0 0 0,-4-7 31,4-5 0,0 1 0,-4-1 0,-1 1-131,-3 3-20,-1-7-4,-4 7-1071</inkml:trace>
          <inkml:trace contextRef="#ctx0" brushRef="#br0" timeOffset="2463.8786">9489 1777 1612,'0'0'72,"0"0"14,0 0-69,0 0-17,0 0 0,0 0 0,4 7 275,5 1 51,-1-4 10,5 0 3,5 0-187,3-4-38,-3 3-7,8-3-2,-5 0-55,1 0-11,4 0-3,4 0 0,-4-3 16,0-1 2,0 0 1,0 0 0,0 4-37,-4-4-7,0 0-2,-5 0 0,5 4-161,-5 0-32,-4 0-6</inkml:trace>
          <inkml:trace contextRef="#ctx0" brushRef="#br0" timeOffset="2942.5627">10278 1349 1152,'0'0'102,"0"0"-82,0 0-20,0 0 0,0 0 235,0 0 42,0 0 9,0 0 2,0 0-80,0 0-16,0 0-4,0 0 0,0 0-95,0 11-19,8 1-4,-8 0-1,5 7-32,-1 0-6,0 8-2,1 0 0,-1 4-17,0 4-3,1-5-1,-1 5 0,0 0-8,1-1 0,-1-3 0,-4 4 0,0 0-13,0 3-8,0-3-2,0-4 0,4-8-148,5-4-29,-5-4-7</inkml:trace>
          <inkml:trace contextRef="#ctx0" brushRef="#br0" timeOffset="3553.7413">10364 1376 1497,'-13'-19'66,"9"15"14,4 4-64,0 0-16,0 0 0,0 0 0,9-8 260,4 0 48,0 1 9,4 3 3,5 0-154,-5 0-30,9 4-7,-4-4-1,-1 4-68,1 0-13,4 0-3,-4 4-1,-1-4-5,1 0-1,0 4 0,-1 4 0,5-4-15,-4 3-3,0 1-1,-1 0 0,1-1-18,-5 5 8,1-1-8,-5 5 0,0-5 0,-5 1 0,-3 3-10,-5 1 10,-5-1-28,-3 8 1,-5-3 1,4 7 0,-4 0-22,4 0-5,-4-4-1,0 4 0,5-8-19,-5 4-4,0-8-1,4 1 0,0-1 56,1-3 11,-1-1 3,0 1 0,5-8 8,0 3 0,4 1 0,0-8 0,0 0 28,4 8 7,0-4 1,5 7 1,0-3 5,-1 0 1,10 3 0,-5-7 0,4 4-1,0 0 0,5-5 0,4 5 0,0-4-14,-4 0-2,-5 0-1,9 0 0,0-1-25,0 1-12,-4 0 0,4-4 1,0 0-2,0 0-1,0 0 0,-5-4-967,5 0-194</inkml:trace>
          <inkml:trace contextRef="#ctx0" brushRef="#br0" timeOffset="3157.9528">10555 1341 2217,'-4'4'48,"4"0"11,-5 0 1,1 0 4,4 3-52,-4 5-12,4-4 0,0 11 0,0 0 115,4 8 20,0 0 4,-4 4 1,5 7-68,-1 1-12,0 0-4,1-1 0,-1 1-21,0-1-5,-4-3-1,5 3 0,-1-7-29,0 0-13,-4 0 1,5-4 0,-1-8-179,0-4-35,-4-7-7</inkml:trace>
          <inkml:trace contextRef="#ctx0" brushRef="#br0" timeOffset="3679.9204">11461 1977 2599,'0'0'115,"0"0"24,0 0-111,0 0-28,0 0 0,0 0 0,0 0-36,0 0-12,0 0-2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3:38.698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2FBCB9-3A35-481A-A9D5-0847B8FE41F4}" emma:medium="tactile" emma:mode="ink">
          <msink:context xmlns:msink="http://schemas.microsoft.com/ink/2010/main" type="writingRegion" rotatedBoundingBox="13232,5149 28265,4561 28309,5669 13275,6258"/>
        </emma:interpretation>
      </emma:emma>
    </inkml:annotationXML>
    <inkml:traceGroup>
      <inkml:annotationXML>
        <emma:emma xmlns:emma="http://www.w3.org/2003/04/emma" version="1.0">
          <emma:interpretation id="{8D674629-5183-4343-83DC-247C44AAB9A1}" emma:medium="tactile" emma:mode="ink">
            <msink:context xmlns:msink="http://schemas.microsoft.com/ink/2010/main" type="paragraph" rotatedBoundingBox="13232,5149 28265,4561 28309,5669 13275,6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092956-ABD4-46D8-93AF-959DF35B2321}" emma:medium="tactile" emma:mode="ink">
              <msink:context xmlns:msink="http://schemas.microsoft.com/ink/2010/main" type="line" rotatedBoundingBox="13232,5149 28265,4561 28309,5669 13275,6258"/>
            </emma:interpretation>
          </emma:emma>
        </inkml:annotationXML>
        <inkml:traceGroup>
          <inkml:annotationXML>
            <emma:emma xmlns:emma="http://www.w3.org/2003/04/emma" version="1.0">
              <emma:interpretation id="{543257A0-C1B4-438B-B49E-DF07E781EE9B}" emma:medium="tactile" emma:mode="ink">
                <msink:context xmlns:msink="http://schemas.microsoft.com/ink/2010/main" type="inkWord" rotatedBoundingBox="13252,5659 13311,5656 13325,6030 13266,6032"/>
              </emma:interpretation>
              <emma:one-of disjunction-type="recognition" id="oneOf0">
                <emma:interpretation id="interp0" emma:lang="en-AU" emma:confidence="0">
                  <emma:literal>I</emma:literal>
                </emma:interpretation>
                <emma:interpretation id="interp1" emma:lang="en-AU" emma:confidence="0">
                  <emma:literal>'</emma:literal>
                </emma:interpretation>
                <emma:interpretation id="interp2" emma:lang="en-AU" emma:confidence="0">
                  <emma:literal>1</emma:literal>
                </emma:interpretation>
                <emma:interpretation id="interp3" emma:lang="en-AU" emma:confidence="0">
                  <emma:literal>l</emma:literal>
                </emma:interpretation>
                <emma:interpretation id="interp4" emma:lang="en-AU" emma:confidence="0">
                  <emma:literal>|</emma:literal>
                </emma:interpretation>
              </emma:one-of>
            </emma:emma>
          </inkml:annotationXML>
          <inkml:trace contextRef="#ctx0" brushRef="#br0">12534-1427 1612,'0'0'144,"0"0"-116,0 0-28,0 0 0,0 0 83,0 0 10,9 4 3,5 0 0,-14-4 39,9 8 8,0-4 1,-9-4 1,-5 12-79,10 0-16,0 4-3,-1 1-1,1 3-26,-5 0-4,0 4-2,4 1 0,1-1-14,-1 4-18,-8 5 4,4-5 1,-5-8-51,1 0-11,4 1-1,-5-5-663,5 0-132</inkml:trace>
        </inkml:traceGroup>
        <inkml:traceGroup>
          <inkml:annotationXML>
            <emma:emma xmlns:emma="http://www.w3.org/2003/04/emma" version="1.0">
              <emma:interpretation id="{A77C6634-5B4A-46DE-98C1-DDB647FCD50E}" emma:medium="tactile" emma:mode="ink">
                <msink:context xmlns:msink="http://schemas.microsoft.com/ink/2010/main" type="inkWord" rotatedBoundingBox="13773,5161 16332,5061 16375,6136 13815,6236"/>
              </emma:interpretation>
              <emma:one-of disjunction-type="recognition" id="oneOf1">
                <emma:interpretation id="interp5" emma:lang="en-AU" emma:confidence="0">
                  <emma:literal>assuming</emma:literal>
                </emma:interpretation>
                <emma:interpretation id="interp6" emma:lang="en-AU" emma:confidence="0">
                  <emma:literal>assuring</emma:literal>
                </emma:interpretation>
                <emma:interpretation id="interp7" emma:lang="en-AU" emma:confidence="0">
                  <emma:literal>Assuming</emma:literal>
                </emma:interpretation>
                <emma:interpretation id="interp8" emma:lang="en-AU" emma:confidence="0">
                  <emma:literal>assume</emma:literal>
                </emma:interpretation>
                <emma:interpretation id="interp9" emma:lang="en-AU" emma:confidence="0">
                  <emma:literal>assumers</emma:literal>
                </emma:interpretation>
              </emma:one-of>
            </emma:emma>
          </inkml:annotationXML>
          <inkml:trace contextRef="#ctx0" brushRef="#br0" timeOffset="1075.0143">13240-1638 460,'0'0'41,"0"0"-33,0 0-8,0 0 0,4-12 118,-4 12 22,0-12 4,0 12 0,0 0-52,0 0-10,5-8-2,-5 8-1,0-8 23,0 8 5,4-8 1,1 0 0,-5 8-20,4-4-3,-4 4-1,0-8 0,5-5-16,-5 13-3,0 0-1,0 0 0,0 0 0,0 0 0,-5-8 0,-4 4 0,0 0 0,0 0 0,0 4 0,4-4 0,-8 0-18,4 4-4,-5 4-1,5 0 0,-5 4-29,5 0-12,-4 0 8,3 1-8,1 3 0,0 0 0,-4 0-9,8 8 9,-4-4-16,4 1 3,1 3 1,-1-4 0,5 4 4,0-4 8,0 5-13,5-5 5,-1 0 8,1-4 0,4 0-9,-4-4 9,-5-8 0,9 8-11,-9-8 11,13 5-8,-4-5-4,-9 0-1,10-5 0,3-3 0,-4 0 13,0-4 0,5 4 12,-5-4-12,0-4 0,-4 4 0,8-5 0,-8 1-12,0 0 12,-1 0 0,-4 0 0,5 8 0,-5-5 0,0 13 0,0-8 0,0 8 0,0 0 16,0 0 7,0 0 1,0 0 0,0 0-14,0 0-2,0 0-8,0 12 12,0 5-34,4-1-7,1 4-2,-1-4 0,-8 0 31,8 5 0,-4-1 0,9 0 0,-4-8 12,4 4 8,0-3 1,5 3 1,-5-4-71,5 0-15,-5-4-2,4 0-702,1-4-141</inkml:trace>
          <inkml:trace contextRef="#ctx0" brushRef="#br0" timeOffset="1424.0454">13563-1731 748,'-5'-8'33,"1"4"7,-5 0-32,4 0-8,1-4 0,-1 4 0,1 0 318,-6 0 62,6-4 12,-5 8 2,0 0-223,0-4-45,4 4-9,-4-4-1,4 8-58,-8 0-11,8 0-3,-4 4 0,0-8-27,4 8-5,1 4-2,-1-4 0,5 0-10,0 0 0,0 0 0,5 5-11,-5-1 11,9 0-10,0 0 10,0 0-10,-4 0 10,8 0 0,-4-3-9,1-1 9,3-4 0,-4 4 0,0 0 0,5-4 0,-5 4 0,0 0 0,-4 0 0,4 0 0,-5 0 0,-4-8 0,0 0 0,0 12 0,0 1 0,0-5 0,-4 0 0,-1 8 0,-4-8 0,0 4 0,0 0 0,-5 1-11,5-5-11,-4 0-2,4-4-1,-5 4 0,5-4-29,-5 0-6,0-4 0,5 4-1,9-4-104,0 0-21,0 0-4</inkml:trace>
          <inkml:trace contextRef="#ctx0" brushRef="#br0" timeOffset="1784.2304">13795-1702 1807,'0'0'80,"0"0"16,0 0-76,0 0-20,0-9 0,-4 1 0,4 8 156,-10-4 28,1 4 6,0-4 1,-4 4-87,3-4-18,-3 8-3,4-4-1,-5 8-45,0-4-9,1 5-1,4-1-1,-5 4-18,5 0-8,0 0 8,0 0-8,4-4 0,1 4 0,-1-3 0,5-1 0,0-8 0,0 8 0,5 4-10,-5-12 10,9 8-10,0 4 10,-5-4-10,5 4 10,1-4 0,3-4-9,-4 5 9,0-1 0,1 0 0,3 0 0,-4-4 0,5 4 0,-5-4 0,5 0 0,-10 4 0,5-4 0,0 4 0,-9-8 0,5 4 0,-5-4 0,0 12 0,5-3 12,-10 3-4,5-4 0,-5 4-8,-4-4 8,5 0-8,-5 0 8,0 0-8,-5 0 8,5-8-8,0 9 8,-5-5-21,5 4-4,-5-4-1,5-4 0,-4-4-39,13 4-8,-10-4-2,10 4 0,-9-4-162,5-9-33</inkml:trace>
          <inkml:trace contextRef="#ctx0" brushRef="#br0" timeOffset="2126.0251">13950-1638 1994,'0'0'88,"0"0"19,0 0-86,0 0-21,0 0 0,0 0 0,0 12 143,0 1 24,0-1 5,0 0 0,0 0-79,0-4-16,0 8-3,4 0-1,1-3-58,0-1-15,-5 0 0,4-4 0,5 0 30,-4 0 3,-5-8 1,0 0 0,0 0-24,0 0-10,0 0 8,13-4-8,1 0-25,-5-4-11,0 0-1,0-4-1,-9 0 49,5-1 9,0 1 3,-1 4 0,1-4-23,-5 4 0,0-8 0,4 4 0,-4 4 0,0 0 0,0-1 0,0 9 0,0 0 0,0 0 0,0 0 0,0 0 0,0 0 0,0 0 0,0 0 10,9 9-10,-4 3 10,-1 0-10,6 4 10,-6 0-10,1 0 0,-1 1 0,5-1 0,-4 4 0,4-4-19,-5-4-9,6 0-3,-1 1 0,0-1-20,0-4-4,-5 0-1,-4-8-764,14 8-152</inkml:trace>
          <inkml:trace contextRef="#ctx0" brushRef="#br0" timeOffset="2866.2675">14228-1634 1900,'0'0'84,"0"0"18,0 0-82,0 0-20,0 13 0,4-1 0,-4 4 144,5-4 25,-1 0 5,-4 8 1,5-3-61,-1-5-12,-4 4-2,5 0-1,0 4-42,-1-8-8,1 1-1,-1-5-1,1 0-27,-5 0-6,4-4-1,-4-4 0,0 0-13,0 0 0,0 0 8,0 0-8,0 0 0,9-4 0,-4 0 0,-1-4 0,1-4-9,0 3 9,-1-3-13,1 0 5,-1 0 8,1-4 12,-1 0-2,1 4-1,-1-9-21,1 5-4,0 4 0,-1 4-1,-4 0 17,9 0 0,-9 8-8,0 0 8,0 0 0,0 0 0,5 8 0,-1 0 0,-4-8 0,5 12 0,-1 0 0,1 0 0,-5 0 0,5 1 0,-1-1 0,1-4 0,4 4 0,-5-4 0,1 0 0,-1 0 0,1 0 0,0-4 0,4 0 0,-5 0 0,1-4 16,-1 0 1,1 0 0,4 0 0,-5-4-27,1 0-6,4-4 0,-4 4-1,4-8 17,-5 0 0,1 0 0,4 0 0,0 4 0,-4-1 0,-1 1-8,5 0 8,-4-4 0,4 8 0,-4-4 0,-1 8 0,1-4 9,-5 4-1,0 0 0,9 8 0,-5 0-8,1 4 0,-1-4 0,1 5 0,0-5 0,-1 0 0,5 4 0,-4 0 0,4 0 0,0-4 0,0 0 0,5 0 0,-5 1-12,0-1-5,0-4-1,0 4 0,0-4-15,5 0-3,-5-4-1,0 0 0,5 0 37,-1 4 0,-3-8 0,-1 4 0,0 0 0,0-4 0,0-4 0,-4 0 0,4 0 0,-5-1 0,10-3 0,-10 0 0,1 4 0,-1-8 0,1 0 0,4 4 0,-9-5 25,5 5 13,-10-4 2,5 0 1,0 4-23,-4 0-5,-1-1-1,0 5 0,-4 4 0,9 4-1,0 0 0,-9 0 0,-4 4-11,13-4 0,-9 8-10,-1 9 10,1-5-9,0 4 9,0 0-8,5 4 8,-1 5 0,5-5-8,0-4 8,5 4 0,-1 1 0,5-1 12,-4-4 0,4 0-1,0-4-11,5 0 0,-5 1 0,4-5 0,1 0 0,0-4 0,-5 4 0,0-8 0,5 0-64,-1 0-14,-4 0-3,5-8-1,-5 4-156,0-4-31</inkml:trace>
          <inkml:trace contextRef="#ctx0" brushRef="#br0" timeOffset="3267.0103">14724-1970 2307,'0'0'102,"0"0"22,0 0-100,0 0-24,0-8 0,0 8 0,4-4 100,-4 4 16,0 0 2,0 0 1,5-4-79,-5 4-15,0 0-3,9-4-1,0 8-133,0 0-28,0 4-4,5 1-960</inkml:trace>
          <inkml:trace contextRef="#ctx0" brushRef="#br0" timeOffset="3604.782">15006-1646 748,'0'0'67,"0"0"-54,0 0-13,0 16 0,5-3 359,-5-1 69,4 0 13,1 4 3,-5-4-256,4 4-51,1 1-10,-1-1-3,-4 0-68,0 4-15,5 0-2,-5-3-1,0-5-18,0 0-3,0-12-1,0 12 0,0-4-16,0-8 8,0 0-8,0 0 0,0 0 0,0 0 0,0 0-12,0 0 3,9-8-4,-4-4-1,-1-4 0,5 4 0,-4-9 3,-1 5 1,1 0 0,0-4 0,-1-1 10,1 9 0,-1 0 0,1 0 0,-5 12 0,0 0 0,0 0 0,0 0 0,0 0 0,0 0 0,0 0 10,13 12-10,-3 4 10,-1 1-10,-5-5 10,5 8-10,0-4 0,-4 0-13,4 0 1,0-3 0,5-5-195,-1-4-38,6 4-8</inkml:trace>
          <inkml:trace contextRef="#ctx0" brushRef="#br0" timeOffset="3916.2954">15380-1541 1152,'9'0'102,"-9"0"-82,-5-12-20,1 4 0,4 0 286,0 0 53,-5-4 10,0 4 3,1 4-180,4 4-35,-9 0-7,-5 0-2,5 0-60,9 0-13,-9 12-3,4 0 0,1 8-43,-1 0-9,5 1 0,0-1 0,0-4-13,5 4 0,4 1 0,0-5 0,0-4-19,0 0-4,0-4-1,-4 0 0,-5-8 37,0 0 0,9 4 0,-9-4 0,0 0-24,9 0 2,9-4 1,-4-4 0,-5 0 21,0 0 8,0 0 0,0-4 0,5 4 26,-9 0 5,4-1 1,0 1 0,0 0 12,0 4 2,-9 4 1,9 0 0,0 4-32,0 4-7,5 5 0,-5 3-1,0 4 1,5 4 0,-5 5 0,-5-1 0,6 4-16,-6 1 11,5 7-11,0 1 10,-4-1-10,-1 5 0,1-5 0,0 1 0,4-5-157,-5-4-31</inkml:trace>
        </inkml:traceGroup>
        <inkml:traceGroup>
          <inkml:annotationXML>
            <emma:emma xmlns:emma="http://www.w3.org/2003/04/emma" version="1.0">
              <emma:interpretation id="{1DFF6BCE-86B0-4B51-A8BD-A4003326744E}" emma:medium="tactile" emma:mode="ink">
                <msink:context xmlns:msink="http://schemas.microsoft.com/ink/2010/main" type="inkWord" rotatedBoundingBox="17104,5583 17269,5577 17288,6078 17124,6084"/>
              </emma:interpretation>
              <emma:one-of disjunction-type="recognition" id="oneOf2">
                <emma:interpretation id="interp10" emma:lang="en-AU" emma:confidence="0">
                  <emma:literal>p</emma:literal>
                </emma:interpretation>
                <emma:interpretation id="interp11" emma:lang="en-AU" emma:confidence="0">
                  <emma:literal>P</emma:literal>
                </emma:interpretation>
                <emma:interpretation id="interp12" emma:lang="en-AU" emma:confidence="0">
                  <emma:literal>r</emma:literal>
                </emma:interpretation>
                <emma:interpretation id="interp13" emma:lang="en-AU" emma:confidence="0">
                  <emma:literal>R</emma:literal>
                </emma:interpretation>
                <emma:interpretation id="interp14" emma:lang="en-AU" emma:confidence="0">
                  <emma:literal>n</emma:literal>
                </emma:interpretation>
              </emma:one-of>
            </emma:emma>
          </inkml:annotationXML>
          <inkml:trace contextRef="#ctx0" brushRef="#br0" timeOffset="4554.9829">16395-1447 2019,'0'0'89,"0"0"19,-5 12-86,5 4-22,5 0 0,-5 0 0,4 4 54,-4 5 6,5-5 2,-5 4 0,4 5-10,1 3-3,-5 4 0,5-3 0,-5-9-49,4 0-14,1 1-1,-5-1 0,4-8 15,-4 0 0,0 0 12,0-3-12,0-13 0,0 8-22,0-8 3,0 0 1,0 0 1,0 0 0,0 0 0,-4-12 0,-5-5 17,9 1-10,-5 0 10,0-4-8,1-5 8,4-3 8,0-4-8,0-1 11,0 1 6,0 0 2,9 3 0,-4 1 0,-1 0 10,5 7 3,0-3 0,0 4 0,1 4 7,-1 0 1,0 3 1,0 1 0,5 4 6,-5 0 1,-5 0 0,5 4 0,-4-4-9,-5 8-2,0 0 0,9 4 0,-9-4-12,0 0-2,4 8-1,6 4 0,-10 0-10,0 0-3,0 1 0,4-1 0,-4 4-9,-4-4 0,4 0 0,-5-4 0,0 4 0,1-4-12,-5 1 2,4-5 1,1 0-27,-5 4-4,0 0-2,-1-4 0,1-8-106,9 4-20,-9-4-5,9 4-912</inkml:trace>
        </inkml:traceGroup>
        <inkml:traceGroup>
          <inkml:annotationXML>
            <emma:emma xmlns:emma="http://www.w3.org/2003/04/emma" version="1.0">
              <emma:interpretation id="{290E5411-5528-4DD8-A76B-6CEB959AA6E0}" emma:medium="tactile" emma:mode="ink">
                <msink:context xmlns:msink="http://schemas.microsoft.com/ink/2010/main" type="inkWord" rotatedBoundingBox="17709,5133 18648,5096 18672,5705 17733,5742"/>
              </emma:interpretation>
              <emma:one-of disjunction-type="recognition" id="oneOf3">
                <emma:interpretation id="interp15" emma:lang="en-AU" emma:confidence="0">
                  <emma:literal>and</emma:literal>
                </emma:interpretation>
                <emma:interpretation id="interp16" emma:lang="en-AU" emma:confidence="0">
                  <emma:literal>aid</emma:literal>
                </emma:interpretation>
                <emma:interpretation id="interp17" emma:lang="en-AU" emma:confidence="0">
                  <emma:literal>aud</emma:literal>
                </emma:interpretation>
                <emma:interpretation id="interp18" emma:lang="en-AU" emma:confidence="0">
                  <emma:literal>aird</emma:literal>
                </emma:interpretation>
                <emma:interpretation id="interp19" emma:lang="en-AU" emma:confidence="0">
                  <emma:literal>cind</emma:literal>
                </emma:interpretation>
              </emma:one-of>
            </emma:emma>
          </inkml:annotationXML>
          <inkml:trace contextRef="#ctx0" brushRef="#br0" timeOffset="4943.8664">17242-1597 1497,'0'0'133,"0"0"-106,0 0-27,0 0 0,0 0 203,0 0 35,0 0 7,0 0 2,0 0-77,-9 4-15,-5-8-3,0 4-1,5 0-78,-5 4-15,1-4-3,-1 4-1,0-4-46,1 8-8,-1-4 0,0 8-8,-4-4 21,5 4 5,4 5 1,-5-5 0,5 4-19,0 4 0,0-4 0,4 1-9,5 3 9,0-8-12,0 4 12,0-4-12,5 0 1,-5 1 0,0-13 0,0 0 0,9 4-1,0 0-1,-9-4 0,13 0 0,-3-4 13,-1-9-11,4 5 11,1-4-10,0 0 10,-1-4 0,-4 0 0,0-1 0,5 1 12,-5 0 7,0 0 1,-4 4 1,4-4-30,-4 3-7,-1 5 0,1 4-1,-5 4 17,0 0 0,0 0 11,0 0-11,0 12 13,4 1-4,1-1-1,-5 4 0,4-4-19,1 4-4,-1-4-1,1 1 0,0-5-125,-1 4-26,5-8-5</inkml:trace>
          <inkml:trace contextRef="#ctx0" brushRef="#br0" timeOffset="5276.7548">17337-1601 633,'0'0'56,"0"0"-44,0 0-12,0 0 0,0 0 297,0 0 58,0 0 11,0 0 2,5 12-157,-1-4-32,1 0-7,-1 4 0,-4 0-71,5-4-13,0 5-4,4 3 0,-9-8-15,4 0-3,5 0-1,-4 0 0,4-4-53,-9-4-12,0 0 0,9 8 0,0-8 0,0 4 0,-9-4 0,9-4 0,0 0 0,-4-4 0,4-4 0,0 4 0,0-4 0,0 0 0,-4 4 0,4-5 0,0 1 29,-4 4 6,4 0 1,-5 0 0,-4 8-23,10-8-4,-1 0-1,-9 8 0,0 0-8,13 0 0,1 4 9,0 0-9,-14-4 0,13 8 0,-4 4 0,10 0 0,-6-4 0,1 0-8,-5 5 0,5-5 0,-1 4-76,-4-8-16,5 4-2,4 0-1,-4-4-173,0 0-36,13 0-6,-27-4-2</inkml:trace>
          <inkml:trace contextRef="#ctx0" brushRef="#br0" timeOffset="5690.6478">17915-1488 1821,'0'0'80,"0"0"18,0 0-78,-9 0-20,0-4 0,0-4 0,0 4 163,0 0 29,0-4 5,-5 4 2,0 0-94,1 0-18,4 4-4,0 0-1,0 0-22,-5 0-5,9 0-1,-4 8 0,5-4-35,-5 4-7,4 4-2,5 0 0,-5 4 2,10-4 1,-5 1 0,5 3 0,-5-4-31,9 0-6,-5-4-2,5 0 0,5 0 4,-5-4 1,0-4 0,-9 0 0,0 0-9,14 0-2,-1-4 0,1-4 0,-5-4 32,5 4 0,-5-8 0,5 0 0,-5-1 0,-5 1 0,5-4 0,-4 0 0,0-5-16,-1 1 2,-4 0 1,0-4 0,0-1 13,-4 1 0,-1 4 0,-4-9 0,0 1 17,-5 0 7,10-1 0,-6 1 1,6 8 15,-5-5 4,4 9 0,1 0 0,-1 4-2,1 3 0,4 5 0,0 8 0,0 0-10,0 0-1,0 0-1,4 16 0,5 9-17,-4 3-3,4 0-1,5 13 0,-5-5-19,0 5-4,4-5-1,1 1-959,0-1-192</inkml:trace>
        </inkml:traceGroup>
        <inkml:traceGroup>
          <inkml:annotationXML>
            <emma:emma xmlns:emma="http://www.w3.org/2003/04/emma" version="1.0">
              <emma:interpretation id="{51185CFF-E488-4057-A42C-F2E7B9C248E3}" emma:medium="tactile" emma:mode="ink">
                <msink:context xmlns:msink="http://schemas.microsoft.com/ink/2010/main" type="inkWord" rotatedBoundingBox="19480,5378 19879,5898 19605,6108 19206,5587"/>
              </emma:interpretation>
              <emma:one-of disjunction-type="recognition" id="oneOf4">
                <emma:interpretation id="interp20" emma:lang="en-AU" emma:confidence="0">
                  <emma:literal>a</emma:literal>
                </emma:interpretation>
                <emma:interpretation id="interp21" emma:lang="en-AU" emma:confidence="0">
                  <emma:literal>q</emma:literal>
                </emma:interpretation>
                <emma:interpretation id="interp22" emma:lang="en-AU" emma:confidence="0">
                  <emma:literal>\</emma:literal>
                </emma:interpretation>
                <emma:interpretation id="interp23" emma:lang="en-AU" emma:confidence="0">
                  <emma:literal>A</emma:literal>
                </emma:interpretation>
                <emma:interpretation id="interp24" emma:lang="en-AU" emma:confidence="0">
                  <emma:literal>{</emma:literal>
                </emma:interpretation>
              </emma:one-of>
            </emma:emma>
          </inkml:annotationXML>
          <inkml:trace contextRef="#ctx0" brushRef="#br0" timeOffset="6280.8644">18694-1577 1267,'-14'-12'56,"14"12"12,0 0-55,0 0-13,0 0 0,0 0 0,0 0 208,0 0 38,0 0 8,0 0 2,-13-4-103,8 0-20,5 4-4,0 0-1,-4-8-40,-6 4-8,6-4-1,4 8-1,0 0-78,0 0 0,-9 8-18,0 4 3,4-4 33,-4 4 6,0 0 2,4 4 0,-4 5-26,9-5-14,-4 0 2,-1 4 0,1-4-9,-1 5-2,5-9 0,0 4 0,0-4-8,0-4-1,5-4-1,-5-4 0,0 0 9,0 0 1,9 0 1,4-4 0,1-4 22,-5 0 0,-4-4 0,8 0 0,1-4 0,0-5 0,-10 1 0,5 4 0,5 0 47,-5-5 13,-4 5 4,-5-4 0,4 8-37,1-4-7,-1 4-2,-4-1 0,-9 5 8,9 8 2,9-4 0,-9 4 0,0 0 5,0 0 2,0 0 0,9 16 0,-4 1-27,-1 3-8,-4 0 0,10 8 0,8 1 0,-5 3 0,1 1 0,-5-1 0,0 0 0,-4 5 0,-1-1 0,1 1 0,4-5-8,0 4-9,9-3-2,-13-5 0,-5-4 19,14-7 0,13-5 0,0 0 0,-4-12 0,-5 0 0,10-8 0,3-4 0,6-9-116,-10 1-20,0-8-4,1-1-1102</inkml:trace>
        </inkml:traceGroup>
        <inkml:traceGroup>
          <inkml:annotationXML>
            <emma:emma xmlns:emma="http://www.w3.org/2003/04/emma" version="1.0">
              <emma:interpretation id="{E34C886B-A114-43E7-B24A-DEB4D457D912}" emma:medium="tactile" emma:mode="ink">
                <msink:context xmlns:msink="http://schemas.microsoft.com/ink/2010/main" type="inkWord" rotatedBoundingBox="20085,5108 21286,5024 21326,5588 20124,5672"/>
              </emma:interpretation>
              <emma:one-of disjunction-type="recognition" id="oneOf5">
                <emma:interpretation id="interp25" emma:lang="en-AU" emma:confidence="0">
                  <emma:literal>have</emma:literal>
                </emma:interpretation>
                <emma:interpretation id="interp26" emma:lang="en-AU" emma:confidence="0">
                  <emma:literal>hare</emma:literal>
                </emma:interpretation>
                <emma:interpretation id="interp27" emma:lang="en-AU" emma:confidence="0">
                  <emma:literal>hone</emma:literal>
                </emma:interpretation>
                <emma:interpretation id="interp28" emma:lang="en-AU" emma:confidence="0">
                  <emma:literal>haze</emma:literal>
                </emma:interpretation>
                <emma:interpretation id="interp29" emma:lang="en-AU" emma:confidence="0">
                  <emma:literal>home</emma:literal>
                </emma:interpretation>
              </emma:one-of>
            </emma:emma>
          </inkml:annotationXML>
          <inkml:trace contextRef="#ctx0" brushRef="#br0" timeOffset="6772.4877">19391-1893 1555,'0'-8'138,"-5"0"-110,-4-4-28,9 0 0,0 0 212,0 0 38,-5 4 7,5 3 2,0 5-106,0 0-21,-4-8-4,4 8 0,0 0-53,0 0-11,0 0-1,0 0-1,0 13-43,4 7-9,10 4-2,-9 4 0,-5 5-8,0 3 0,4 1 9,5-5-9,-4 4 0,-5 1 0,4-5 0,1 1 0,-1-1 0,1-8 0,-10-4 0,5 1 0,5-9 0,0 0-8,-5-12 0,0 0 0,0 8-20,0-8-3,0 0-1,0 0 0,0 0 20,9-12 3,4 4 1,1-8 0,-9 3 8,4-3 0,4 0 8,1 4-8,-5-4 0,5 4 0,-5 0 0,4 3 0,10 1 0,-9 4 0,-14 4 0,9 0 11,5 4-11,-5 0 0,0 9 0,-5-1 0,1 0 0,0 0 0,8 0 0,-4 4 0,-4-4-73,4 5-17,9-9-3,0 4-1,-4-4-164,4 4-33</inkml:trace>
          <inkml:trace contextRef="#ctx0" brushRef="#br0" timeOffset="7124.2928">19937-1569 806,'0'0'72,"0"0"-58,0-8-14,-5 4 0,-4-4 292,5 4 55,-1 0 11,1-8 2,-6 4-160,6-5-33,-5 5-7,0 4 0,0 0-70,-1 4-14,1 0-2,-4 4-1,-1 0-52,10 4-10,-6 5-3,1 3 0,0-4-8,0 4 0,9 0 0,-4 0 0,4-3 0,0 3 0,4-4-12,1 4 12,-1-4-9,5-4 9,-4 4 0,4-7 0,0-1-23,0-4 3,-9 0 0,9-4 0,5 4 20,-10-9 0,6 5 0,-6-4 0,5-4 0,-4 4 16,-1-4-2,5 0-1,-4-4 7,4-5 2,-4 5 0,4 0 0,0 0 10,0 0 1,-4-1 1,-1 5 0,1 0-2,-1 4 0,-4 8 0,0 0 0,0 0-12,0 0-4,0 0 0,14 0 0,-5 4-8,0 4-8,0 4 9,0-4-9,0 5 0,-4-5 0,9 0-11,-10 0 11,5 0-32,0 0 2,0 0 0,1 0 0,-6 0-106,5-4-20,-4 4-5,-1 1-683,-4-9-136</inkml:trace>
          <inkml:trace contextRef="#ctx0" brushRef="#br0" timeOffset="7689.5467">20137-1735 1094,'0'0'97,"0"0"-77,0 0-20,0 0 0,0 0 232,0 0 44,0 0 8,0 0 1,0 12-123,5-4-25,-1 5-5,-4-1 0,5 0-48,-1 4-8,6-4-3,-6 0 0,5 0-34,0 5-7,0-5-2,-4 0 0,-5-12-21,9 8-9,-9-8 8,9 8-8,-9-8 8,0 0-8,0 0 0,9 4 8,5-4 2,0-4 0,-10 4 0,5-8 0,-4-4-2,-5 4 0,4-8 0,1 3 0,-5 1 19,4-4 3,1 0 1,4 4 0,0 0-19,-4 4-3,4-5-1,-5 1 0,6 0-8,-1 4 0,0-4 9,0 4-9,5 0 10,-1 4-2,-4 4-8,5-4 12,0-4-12,-1 3 0,1 1 0,0 0 0,-5 0 0,4 4 0,1-4 0,0 0 0,-1 0 0,-4 0 0,1 0 0,3 0 0,-4-4 0,-4 0 0,-1 0 0,-4 8 0,0 0 0,0 0 0,0 0 0,0 0 0,0 0 0,0 0 0,0 0-13,0 0 4,-4-4-26,-5 0-5,0 0 0,0 4-1,-1 4 17,1 4 4,-4 0 1,4 0 0,4 4 6,-9 0 1,5 4 0,0 5 0,5-5 12,-6 8 0,6-4 0,4 5 0,0-1 0,0 0 0,4-4 0,1 5 0,4-9-29,0 0-3,0-8-1,10 0-821,-6-4-164</inkml:trace>
        </inkml:traceGroup>
        <inkml:traceGroup>
          <inkml:annotationXML>
            <emma:emma xmlns:emma="http://www.w3.org/2003/04/emma" version="1.0">
              <emma:interpretation id="{178A9696-DFF7-4766-B69D-0969D84387CE}" emma:medium="tactile" emma:mode="ink">
                <msink:context xmlns:msink="http://schemas.microsoft.com/ink/2010/main" type="inkWord" rotatedBoundingBox="22003,5253 22567,5231 22579,5526 22015,5548"/>
              </emma:interpretation>
              <emma:one-of disjunction-type="recognition" id="oneOf6">
                <emma:interpretation id="interp30" emma:lang="en-AU" emma:confidence="0">
                  <emma:literal>no</emma:literal>
                </emma:interpretation>
                <emma:interpretation id="interp31" emma:lang="en-AU" emma:confidence="0">
                  <emma:literal>n0</emma:literal>
                </emma:interpretation>
                <emma:interpretation id="interp32" emma:lang="en-AU" emma:confidence="0">
                  <emma:literal>n6</emma:literal>
                </emma:interpretation>
                <emma:interpretation id="interp33" emma:lang="en-AU" emma:confidence="0">
                  <emma:literal>ng</emma:literal>
                </emma:interpretation>
                <emma:interpretation id="interp34" emma:lang="en-AU" emma:confidence="0">
                  <emma:literal>N0</emma:literal>
                </emma:interpretation>
              </emma:one-of>
            </emma:emma>
          </inkml:annotationXML>
          <inkml:trace contextRef="#ctx0" brushRef="#br0" timeOffset="8055.1878">21353-1828 2372,'0'0'105,"0"0"22,-5 4-102,-4 0-25,5 4 0,-1 0 0,-4 0 94,4 1 14,1 7 2,-1-4 1,1 8-62,-1-4-12,5 1-2,-4 3-1,4-4-34,0 4 0,0-8 0,0 5 0,4-5 0,-4-4 0,0-8 0,0 0 0,0 0 0,0 0 0,0 0 0,0 0 0,0 0 0,9-8 0,0 0 0,1-5 0,-6 1 0,5 0 15,0-4-3,0 0-1,-4-4 9,4-1 1,0 1 1,0 4 0,5 0 0,0-1 0,-10 5 0,10 0 0,-5 4-6,5 0 0,-5 4-1,4 4 0,-8 4-7,4 0 0,-4 8-8,-1 0 12,5 5-12,-4-1 11,-1 0-11,1 4 10,-1-4-10,1 5 0,-1-5-10,1 0 10,4 4-60,0-4-7,0-3-1,0-1-828,1 0-165</inkml:trace>
          <inkml:trace contextRef="#ctx0" brushRef="#br0" timeOffset="8337.1468">21731-1832 2163,'-9'8'96,"4"-8"20,0 0-93,1 4-23,-1 0 0,-4 4 0,0-4 141,5 9 24,-5-1 5,4 0 1,5 0-79,-5 8-16,5 0-4,-4 5 0,4-5-45,0 0-10,4 0-1,6-3-1,-1-5-15,4 0 0,-4 0 0,5-4 0,0-4 0,-1 0-8,6 0 8,-6-4-13,1 0 13,0-4 0,-5 0 0,4-4-9,-4 0 9,1-4 8,-6-4-8,1 4 11,-1-1 5,-4-3 0,-4 4 1,4-4 0,-5 4-3,-4 0-1,-5 3 0,1-3 0,-6 4-33,-3 0-6,-1 4-2,5 0 0,-1 8-188,1 0-37,-4 0-8,3 4-2</inkml:trace>
        </inkml:traceGroup>
        <inkml:traceGroup>
          <inkml:annotationXML>
            <emma:emma xmlns:emma="http://www.w3.org/2003/04/emma" version="1.0">
              <emma:interpretation id="{55B1145F-3E53-42EA-981A-55AFFF2E7402}" emma:medium="tactile" emma:mode="ink">
                <msink:context xmlns:msink="http://schemas.microsoft.com/ink/2010/main" type="inkWord" rotatedBoundingBox="23274,5226 25538,4994 25571,5317 23308,5549"/>
              </emma:interpretation>
              <emma:one-of disjunction-type="recognition" id="oneOf7">
                <emma:interpretation id="interp35" emma:lang="en-AU" emma:confidence="0">
                  <emma:literal>common</emma:literal>
                </emma:interpretation>
                <emma:interpretation id="interp36" emma:lang="en-AU" emma:confidence="0">
                  <emma:literal>Common</emma:literal>
                </emma:interpretation>
                <emma:interpretation id="interp37" emma:lang="en-AU" emma:confidence="0">
                  <emma:literal>commas</emma:literal>
                </emma:interpretation>
                <emma:interpretation id="interp38" emma:lang="en-AU" emma:confidence="0">
                  <emma:literal>commons</emma:literal>
                </emma:interpretation>
                <emma:interpretation id="interp39" emma:lang="en-AU" emma:confidence="0">
                  <emma:literal>commo,</emma:literal>
                </emma:interpretation>
              </emma:one-of>
            </emma:emma>
          </inkml:annotationXML>
          <inkml:trace contextRef="#ctx0" brushRef="#br0" timeOffset="8872.6615">22600-1686 806,'0'0'36,"0"-4"7,0-4-35,0 0-8,5-1 0,-5 9 0,-5-4 337,5 4 66,0 0 13,0-8 2,-4 0-229,-1 4-45,5 4-10,0 0-2,-4-8-63,4 8-13,0 0-2,0 0-1,0 0-25,0 0-4,-5 12-2,1 4 0,4-3-22,4 3 0,-8 0 0,4 4 0,4 0 0,1-3-10,-1-1 10,5-4-13,-4 4-22,4-4-4,0-4-1,5-4 0,-5 0-44,4-4-8,1 0-3,0-4 0,-5 4-165,5-8-34</inkml:trace>
          <inkml:trace contextRef="#ctx0" brushRef="#br0" timeOffset="9149.6443">22919-1824 806,'0'0'36,"0"0"7,0 0-35,0 0-8,0 0 0,0 0 0,0 0 300,0 0 57,-9 8 12,4 0 3,-4-4-205,9-4-41,0 0-8,0 0-2,0 17-60,0-9-12,0 4-2,5 0-1,4 0-25,0 0-4,-4 0-2,4-4 0,0 1 3,0-5 1,5 0 0,-5-4 0,4 4-5,1-4-1,0 0 0,-1-4 0,1 0 17,-5-4 3,0-5 1,0 9 0,0-4-12,0-4-2,-4-4-1,0 4 0,-5 4-3,0-4-1,-5 3 0,0-3 0,-4 0-10,0 4 10,0 0-10,-5 0 10,-4 0-30,5 4-7,-6 0-1,-3 0 0,3 4-27,1 4-5,0 0-2,4 4 0,-4-4-49,4 4-9,5-4-3,0 4-959</inkml:trace>
          <inkml:trace contextRef="#ctx0" brushRef="#br0" timeOffset="9660.3947">23197-1925 2138,'0'0'47,"0"0"9,0 0 3,0 0 1,0 0-48,0 0-12,4 8 0,-4 4 0,5 0 105,-5 1 19,0-1 3,0 4 1,0 0-70,0-4-14,0 0-2,0 0-1,4 1-24,1-1-5,-5 0 0,4 0-1,1 0 1,0-4 1,-5-8 0,0 0 0,0 8-13,0-8 0,0 0 0,0 0 0,0 0 28,0 0 4,9-8 0,0-4 0,0 4-32,-5 0 0,6-4 0,-6 4 0,1-9 0,-1 5 0,1 0 0,4 0 0,-5 0 0,6 0 0,-6 4 0,1-4 0,4 3 10,0-3-1,-5 4 0,6 4 0,-10 4 1,9-8 0,-9 8 0,0 0 0,13 4 2,-4 4 1,0 0 0,1 0 0,-6 5 5,5-5 1,-4 4 0,-1 0 0,1-4-11,4 4-8,-4-4 12,-1 4-12,1-4 8,-1 1-8,5-1 0,-4-4 0,-5-4 0,0 0 0,9 0 8,5 0-8,-10 0 0,5 0 10,0-4-10,1 0 8,-1-9-8,0 5 0,0-4 0,0 0 0,0 0 0,0 0 0,5 0 0,-5 0 0,-5 3 0,6 1 12,-6 0 0,1 4 0,-5 4-3,9-4 0,-5 0 0,5 4 0,-4 0-9,4 0 8,-4 4-8,-1 4 8,5 0-16,-4 5-4,4-5-1,0 4 0,-4-8-88,4 4-18,4 4-3,1-4-1,-9-4-111,-5-4-22,9 20-5,-9-20-1</inkml:trace>
          <inkml:trace contextRef="#ctx0" brushRef="#br0" timeOffset="10116.3074">23825-1864 806,'0'0'36,"0"0"7,0 8-35,0-4-8,0-4 0,0 8 0,0 0 331,0-4 64,5 4 13,-1 4 2,-4-4-265,0 0-53,0 1-10,0-9-2,0 8-33,0-8-7,0 0 0,0 0-1,0 0-30,5 8-9,-5 4 0,0-12 0,0 0 13,0 0-4,13 0-1,-13 0 0,5 0 5,4-4 1,0 0 0,0-8 0,-4 0 2,4-5 1,0 5 0,0-4 0,-4 0 7,4 0 0,-5 4 1,5-5 0,0 1-17,-4 4-8,4 0 8,0 4-8,-9 8 17,0 0-1,0 0-1,0 0 0,0 0 5,0 0 0,0 0 1,9 4 0,-9-4-5,5 8-2,-5-8 0,9 8 0,0 4-6,-4-4-8,4 0 11,-9-8-11,0 0 9,4 8-9,-4-8 0,9 4 9,1 5-9,-10-9 0,9 4 0,-9-4 0,0 0 0,0 0 0,4-4-9,-4 4 9,9 0 0,-9 0 0,9-9 0,1 5 0,-10 4 0,9-8 0,-5 4 0,5-4 0,0 4 0,-4 0 0,4-4 0,-9 8 9,0 0-9,9 0 12,0 0-12,-9 0 12,9 4-12,0 4 0,-9-8 0,14 8 0,-5 4-10,-4-4-4,4 1-1,0-1 0,0 0-41,-9-8-8,9 4-1,0 4-1,5-8-228,0 0-46</inkml:trace>
          <inkml:trace contextRef="#ctx0" brushRef="#br0" timeOffset="10387.6942">24403-1982 633,'0'0'56,"0"0"-44,0 0-12,0 0 0,0 0 293,0 0 57,-9 4 11,5 0 3,-1 5-149,-4-1-30,0-4-5,4 4-2,1 4-82,-1 0-16,5 0-3,0 0-1,0 0-55,5 1-11,-1-1-2,1 0-8,4-4 11,-5 4-11,10-4 10,0 4-10,-5-8 0,0 0 0,0 0 0,5 1 0,-1-5 13,-3-5 0,-10 5 0,0 0 0,9-12-1,0 4 0,-5 0 0,5 0 0,0-8 13,-4 4 3,0-4 0,-5 3 0,9-7-2,-9 8 0,0 0 0,-5 0 0,1 0-11,-1-1-3,-4-3 0,4 8 0,5 0-12,-9 4-18,-4 4 4,-6 0 1,10 0-104,-4 4-21,-1 0-4,5 4-1,0 0-102,4 0-21</inkml:trace>
          <inkml:trace contextRef="#ctx0" brushRef="#br0" timeOffset="10680.0207">24558-1982 2134,'0'0'47,"9"0"9,-9 0 3,0 0 1,14 4-48,-5-4-12,-9 0 0,9 4 0,-9-4 107,9 4 18,-9 9 4,5-5 1,-5 4-69,0-4-13,0 4-4,0 0 0,0 4-28,0-3-7,4-5-1,-4 4 0,0-12-8,0 0-11,5 4 3,-5-4 0,9 4 8,0-4 0,-9 0 0,9 0 0,5-4 0,-5 0 11,0-4-3,0-4 0,0-1 4,0-3 0,5 4 0,-5 0 0,0-4 20,5 4 5,-5-1 1,0 9 0,0 0-11,0-4-3,0 8 0,0 4 0,1 0 8,-6 4 2,5 5 0,-9 3 0,5 4-34,-5 0 0,0 5 0,4-1 0,-4-8-100,5-4-21,-1 0-4,-4 0-1</inkml:trace>
        </inkml:traceGroup>
        <inkml:traceGroup>
          <inkml:annotationXML>
            <emma:emma xmlns:emma="http://www.w3.org/2003/04/emma" version="1.0">
              <emma:interpretation id="{A3A2B408-1B50-43C3-A102-F05D2165944A}" emma:medium="tactile" emma:mode="ink">
                <msink:context xmlns:msink="http://schemas.microsoft.com/ink/2010/main" type="inkWord" rotatedBoundingBox="26040,4633 28324,4688 28303,5545 26019,5490"/>
              </emma:interpretation>
              <emma:one-of disjunction-type="recognition" id="oneOf8">
                <emma:interpretation id="interp40" emma:lang="en-AU" emma:confidence="0">
                  <emma:literal>factors.</emma:literal>
                </emma:interpretation>
                <emma:interpretation id="interp41" emma:lang="en-AU" emma:confidence="0">
                  <emma:literal>factors</emma:literal>
                </emma:interpretation>
                <emma:interpretation id="interp42" emma:lang="en-AU" emma:confidence="0">
                  <emma:literal>factors,</emma:literal>
                </emma:interpretation>
                <emma:interpretation id="interp43" emma:lang="en-AU" emma:confidence="0">
                  <emma:literal>Factors.</emma:literal>
                </emma:interpretation>
                <emma:interpretation id="interp44" emma:lang="en-AU" emma:confidence="0">
                  <emma:literal>factor.</emma:literal>
                </emma:interpretation>
              </emma:one-of>
            </emma:emma>
          </inkml:annotationXML>
          <inkml:trace contextRef="#ctx0" brushRef="#br0" timeOffset="11564.3304">25309-1905 1944,'0'0'43,"14"-4"9,0 4 1,-5-4 1,9 0-43,-4 4-11,4 0 0,0-4 0,5 0 105,-1 0 19,1 4 4,-5 0 1,5 0-41,-5 0-9,5-4-2,-5 4 0,1-4-38,-6 4-8,5 0-2,1 0 0,-6-4-12,1 0-2,0 0-1,4 0 0,-9 4-1,5-4 0,-10 0 0,5 0 0,-9 4 4,0 0 1,0 0 0,0 0 0,0 0-5,0 0-1,0 0 0,0 0 0,-9 8-4,0 0-8,-5-4 11,5 4-11,0 0 0,0 0 0,0-4 0,0 8 0,0 0 0,0 1 0,4 3-10,1-4 10,4 4-33,-5-8 1,5 4 0,0 0 0,0 1-2,5-5 0,-5-8 0,0 0 0,9 4 13,-5 0 2,5 0 1,5-4 0,-5-4 18,0-4 0,5 0 0,-5-5 9,0 1 11,5 0 3,-1-4 0,-3 4 0,-1-8 14,0 3 3,0 1 1,4 0 0,-3 4 7,-1 0 0,4 0 1,-8 3 0,-1 1-3,1 4-1,4 0 0,-9 4 0,9 0-11,-9 0-2,5 4-1,4 4 0,-5 1-13,1-1-2,0 4-1,-1 4 0,1 0-15,-1 0 0,-4 5-12,0-5 12,5-4-43,-1 0-1,5 0-1,-4-4 0,4 4-151,0-4-29,-4 1-7,4-5-981</inkml:trace>
          <inkml:trace contextRef="#ctx0" brushRef="#br0" timeOffset="11070.159">25673-2305 806,'0'0'36,"-9"-13"7,5 1-35,-5-4-8,0 0 0,-1 0 0,-3 0 394,-1 3 77,5 5 15,0-4 3,4 4-334,-4 4-67,5-4-14,-5 8-2,9 0-32,-9 8-7,4 0-1,0 8 0,-4 5-19,5 7-4,-1 0-1,5 13 0,-4-1-8,4 9 0,-5-1 0,5 5 8,0-1-8,-4 5 0,4 0 0,0-1 0,-5-3-42,5-8-7,0-5-2,-5 5-799,5-9-160</inkml:trace>
          <inkml:trace contextRef="#ctx0" brushRef="#br0" timeOffset="11804.0147">26129-2075 1209,'0'0'53,"0"0"12,0 0-52,-9 0-13,0 4 0,-1 4 0,-3 0 296,-1 1 57,-4 7 11,9-4 3,-5 0-201,5 0-40,0 4-8,4-3-2,1 7-82,-1-4-17,10-4-3,-1 0-1,5 4 4,1-3 1,-1-5 0,4 4 0,1 0 10,-5-4 3,5-4 0,4 0 0,-9-8-31,5 0 0,-1-4 0,1 0 0,0 0-24,-5-4-12,4-1-1,1 1-1,-5 4-21,5-4-4,0 0-1,-1 4-796,-4-4-160</inkml:trace>
          <inkml:trace contextRef="#ctx0" brushRef="#br0" timeOffset="11963.792">26334-2075 864,'0'0'76,"0"0"-60,13 0-16,-4-4 0,0 4 301,1 0 58,-1-4 11,4 0 2,1 4-176,0 0-35,-5-4-7,0 0-2,5 0-80,4 4-16,-5 0-3,1-4-1,0 0-36,-1 0-7,1-4-1,-5 4-8,-9 4-127,9-4-32,-4-4-6</inkml:trace>
          <inkml:trace contextRef="#ctx0" brushRef="#br0" timeOffset="12191.3825">26557-2399 2343,'0'0'104,"0"0"21,0 0-100,-5 13-25,1-5 0,-6 4 0,6-4 140,-5 8 22,0 0 5,0 5 1,0-1-67,-1 4-13,6-4-2,-5 5-1,4-1-36,-4 4-7,5-4-2,-1 1 0,5-1-31,0-4-9,0 1 0,5-5 0,-1 0-41,1-4-13,4 0-2,4 0-1,-3-4-208,-1 1-42</inkml:trace>
          <inkml:trace contextRef="#ctx0" brushRef="#br0" timeOffset="12499.4417">26639-2006 1983,'0'0'88,"0"0"18,0 0-85,-5 8-21,1 0 0,-1 4 0,0-4 102,1 5 16,4-1 3,0 0 1,0 0-70,4-4-13,1-4-3,4 8-1,0-4-18,-4-4-3,-5-4-1,9 9 0,5-5 17,-5 0 3,4-4 1,1-4 0,-5 0-8,5-5-2,-5 1 0,4 0 0,1 0 13,-5 0 3,0 0 0,0-4 0,1 0-24,-1 0-5,-5-1-1,1 1 0,-1 0 7,1 0 2,-5-4 0,0 4 0,0 4 13,0-5 2,-5 5 1,-4-4 0,5 4-35,-1 4 0,-4-4 0,4 8 0,-4-4-39,9 4-8,-9 0-1,9 0-1,0 0-23,0 0-4,-4 4 0,4-4-1,0 0-170,0 0-33,0 0-8,0 0-344,0 0-68</inkml:trace>
          <inkml:trace contextRef="#ctx0" brushRef="#br0" timeOffset="12752.0123">26844-2063 1134,'0'0'50,"0"0"10,0 0-48,0 0-12,9 4 0,-9-4 0,9 9 124,-9-9 21,4 12 5,1 0 1,-1 4 6,-4-4 2,0-12 0,5 12 0,-5 4-23,0-3-5,0-5-1,0-8 0,0 0-53,9 12-10,-9-12-3,5 8 0,-5-8-32,0 0-6,0 0-2,9 8 0,-9-8-14,9 4-10,-9-4 12,9 0-12,-9 0 32,9-8 0,0 4 0,0-4 0,0 0-14,-4-4-3,4 4-1,0-5 0,-4 1-4,4-4-1,-5 4 0,10 0 0,-5 0-9,0-1 0,-4 1 0,4 0 0,5 4-12,-5 0-8,4 4-2,-4-4 0,5 0-126,-5 4-26,5 4-5,-5-4-1,-9 4-45,9 4-10,5 0-1,-1 4-1</inkml:trace>
          <inkml:trace contextRef="#ctx0" brushRef="#br0" timeOffset="13056.7683">27340-2087 806,'13'0'72,"-13"0"-58,10 0-14,-10 0 0,0 0 242,0 0 46,0 0 8,0 0 3,0 0-79,0 0-16,0 0-4,0 0 0,0 0-47,-10 0-9,-8 4-3,9 0 0,-5-4-113,1 0-28,-1 0 0,5 4 0,9-4 0,0 0 0,0 0 0,5 8 0,-5 0 0,4 5-21,-8-5 3,8 4 1,-4 0 5,5 0 2,-5-4 0,0 0 0,0 4 10,4 1 0,-4-1 0,0 0 0,-4 0 17,-5-4 6,4 4 1,5 4 0,5-7-24,-1-1 9,1 0-9,-1 0 0,1 0 73,-1 0 8,5 0 2,-4 0 0,-5-8-68,0 0-15,5 4 0,-1 0 0,-4-4 0,0 8 0,0-8 0,0 8 0,-9 5-29,0-5-11,4-4-1,1 4-1,-1 0-70,5-8-15,-4 4-2,4-4-759,0 0-151</inkml:trace>
          <inkml:trace contextRef="#ctx0" brushRef="#br0" timeOffset="13187.4188">27549-1541 2358,'0'0'104,"0"0"22,0 0-101,0 0-25,0 0 0,9 0 0,-9 0-11,9 0-7,1-8-2,-1 4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2:15.049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04EE79-BBCF-4039-994C-146216617E35}" emma:medium="tactile" emma:mode="ink">
          <msink:context xmlns:msink="http://schemas.microsoft.com/ink/2010/main" type="writingRegion" rotatedBoundingBox="698,6816 24636,5812 25149,18036 1211,19040"/>
        </emma:interpretation>
      </emma:emma>
    </inkml:annotationXML>
    <inkml:traceGroup>
      <inkml:annotationXML>
        <emma:emma xmlns:emma="http://www.w3.org/2003/04/emma" version="1.0">
          <emma:interpretation id="{607DC166-0C9F-4C31-BF6A-CE5F688EBAC1}" emma:medium="tactile" emma:mode="ink">
            <msink:context xmlns:msink="http://schemas.microsoft.com/ink/2010/main" type="paragraph" rotatedBoundingBox="737,6650 7320,6874 7286,7883 703,7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7C4E65-F7A5-466D-A918-0724A0711994}" emma:medium="tactile" emma:mode="ink">
              <msink:context xmlns:msink="http://schemas.microsoft.com/ink/2010/main" type="line" rotatedBoundingBox="737,6650 7320,6874 7286,7883 703,7658"/>
            </emma:interpretation>
          </emma:emma>
        </inkml:annotationXML>
        <inkml:traceGroup>
          <inkml:annotationXML>
            <emma:emma xmlns:emma="http://www.w3.org/2003/04/emma" version="1.0">
              <emma:interpretation id="{9A01FD88-D389-4198-90A6-AAF2221B12D5}" emma:medium="tactile" emma:mode="ink">
                <msink:context xmlns:msink="http://schemas.microsoft.com/ink/2010/main" type="inkWord" rotatedBoundingBox="723,7080 1329,7101 1310,7655 704,7634"/>
              </emma:interpretation>
              <emma:one-of disjunction-type="recognition" id="oneOf0">
                <emma:interpretation id="interp0" emma:lang="en-AU" emma:confidence="0">
                  <emma:literal>sq</emma:literal>
                </emma:interpretation>
                <emma:interpretation id="interp1" emma:lang="en-AU" emma:confidence="0">
                  <emma:literal>s q</emma:literal>
                </emma:interpretation>
                <emma:interpretation id="interp2" emma:lang="en-AU" emma:confidence="0">
                  <emma:literal>Coq</emma:literal>
                </emma:interpretation>
                <emma:interpretation id="interp3" emma:lang="en-AU" emma:confidence="0">
                  <emma:literal>9 q</emma:literal>
                </emma:interpretation>
                <emma:interpretation id="interp4" emma:lang="en-AU" emma:confidence="0">
                  <emma:literal>S q</emma:literal>
                </emma:interpretation>
              </emma:one-of>
            </emma:emma>
          </inkml:annotationXML>
          <inkml:trace contextRef="#ctx0" brushRef="#br0">150 107 1306,'0'0'28,"0"0"7,0 0 1,0 0 1,0-4-29,0 4-8,0-13 0,0 5 0,0 8 124,0-8 24,0 0 5,0 0 1,0 0-27,0 8-6,-4-8-1,-5 4 0,4-4-40,5 8-8,-4-8-1,-1-1-1,-4 5-35,0 0-7,0 0-2,4 4 0,-4-4-18,9 4-8,0 0 0,0 0 8,-9 12-8,4-3 0,-8 3 0,4 0 0,-1 0 0,1 0 0,0 4 0,5 0 0,-1-3-49,1 3-12,-1 0-3,5 0 0,0 0 52,0-3 12,5 3 0,-1 0 0,1-4 0,-1-4 0,-4-8 0,5 8 0,8 0 0,-13 0 0,10-4 0,-1 0 0,-9-4 0,0 0 0,0 0 0,13 0 0,-4 0 0,5-4 0,-14 4 9,9-4-9,-4-4 8,4 0-8,0-4 0,0 0 0,5 4 0,-10-4 0,5 8-11,1-8 11,-6 3 0,5 1 0,-9 8 14,0 0-4,9-4-10,-9 4 0,0 0 0,0 0 0,0 0 0,0 0 0,0 0 0,0 0 0,9-4-10,-9 4 10,0 0-13,0 0 5,0 0 8,0 0 0,0 0 0,0 0 0,0 0 0,0 0 9,9 4-1,-9-4-8,0 0 0,0 0 0,0 0-10,0 0 10,14 0 12,-14 0 11,0 0 1,0 0 1,0 0 11,0 0 3,0 0 0,0 0 0,0 0-55,0 12-10,0-3-2,0-9-1,0 0 29,0 0 0,0 0 11,0 12-3,0-12 0,5 12 0,-10 0 0,5 0 0,0-12-8,0 8 9,0-8-9,0 8 10,0-8-10,-9 8 8,4 0-8,5-8 8,0 0-8,-4 9 10,-5-1-10,4 0 10,-13-4-10,9 0 0,9-4 0,-9 0 0,0 0 53,-9 0 9,4 0 2,5-4 0,0 0-84,9 4-17,-5-4-3,5 4-1,-9 0-7,9 0 0,0 0-1,0 0 0,-9-8-156,4-1-31,5 9-7,14-16-1</inkml:trace>
          <inkml:trace contextRef="#ctx0" brushRef="#br0" timeOffset="478.7082">501 135 460,'0'0'20,"0"0"5,0 0-25,-5-4 0,1 0 0,-5-4 0,4 4 399,-4 0 74,9 4 15,-5-4 4,-4-5-301,9 5-60,0 4-12,-13 0-3,4-4-41,-1 0-9,6 4-2,-5 0 0,0 0-64,0 4 0,-1 0-18,6 0 4,-5 5 14,0-1 0,4 4-10,1 0 10,-1 0-18,5 0 1,-9-4 0,9 4 0,0 5-1,0-5 0,9 0 0,-9-4 0,0 0 0,0-8 0,0 0 0,9 8 0,0 0 6,-9-8 0,14-4 1,-10 0 0,6 0 11,-1 0 0,-5-4 0,5 0-8,-4 0 8,4-4 0,-4 4 0,-1-5 0,1 1 0,-1 0 8,5 4-8,-9 0 11,0 8 9,0-8 1,0 8 1,0 0 0,0 0-2,0 0-1,0 0 0,0 0 0,0 0-8,0 0-2,9 8 0,-4 8 0,4-4-9,-4 9 0,-5-1 9,4 4-9,1 0 0,-1 5 0,1-5 0,-5 4 0,0 1 0,4-1 0,6 0 0,-10-3 0,4-1 0,1 0 0,4-4 0,-9-3 0,0-1 0,4-8 0,-4-8 0,9 8 0,-9-8 0,0 0-13,0 0 5,0 0 8,9 0-32,-4-8 2,4-4 0,-4 0 0,-1-1-131,5-3-27,-4-4-4,-1-4-2</inkml:trace>
        </inkml:traceGroup>
        <inkml:traceGroup>
          <inkml:annotationXML>
            <emma:emma xmlns:emma="http://www.w3.org/2003/04/emma" version="1.0">
              <emma:interpretation id="{F1A1F334-5BAF-4B09-8FA9-E5167BC30EBC}" emma:medium="tactile" emma:mode="ink">
                <msink:context xmlns:msink="http://schemas.microsoft.com/ink/2010/main" type="inkWord" rotatedBoundingBox="1660,6775 2539,6805 2519,7396 1640,7366"/>
              </emma:interpretation>
              <emma:one-of disjunction-type="recognition" id="oneOf1">
                <emma:interpretation id="interp5" emma:lang="en-AU" emma:confidence="0">
                  <emma:literal>both</emma:literal>
                </emma:interpretation>
                <emma:interpretation id="interp6" emma:lang="en-AU" emma:confidence="0">
                  <emma:literal>tooth</emma:literal>
                </emma:interpretation>
                <emma:interpretation id="interp7" emma:lang="en-AU" emma:confidence="0">
                  <emma:literal>plan</emma:literal>
                </emma:interpretation>
                <emma:interpretation id="interp8" emma:lang="en-AU" emma:confidence="0">
                  <emma:literal>Plan</emma:literal>
                </emma:interpretation>
                <emma:interpretation id="interp9" emma:lang="en-AU" emma:confidence="0">
                  <emma:literal>booth</emma:literal>
                </emma:interpretation>
              </emma:one-of>
            </emma:emma>
          </inkml:annotationXML>
          <inkml:trace contextRef="#ctx0" brushRef="#br0" timeOffset="2296.9663">956-290 633,'0'0'56,"0"0"-44,0 0-12,0 0 0,-4-8 188,4 8 35,0-12 7,0 12 2,0 0-59,0 0-11,0 0-2,0 0-1,0 0-46,0 0-9,-10 8-1,10 4-1,0 0-28,10 4-6,-10 5 0,4-1-1,1 0-35,-5 4-8,4 1 0,1 3-1,-1 0-37,-4 1-7,0 3-2,5-4 0,-1 1 31,10-1 5,-14 0 2,5 1 0,-1-1-75,5-4-14,-4-4-3,4 5-1047</inkml:trace>
          <inkml:trace contextRef="#ctx0" brushRef="#br0" timeOffset="1943.6701">1084 86 230,'0'0'10,"0"0"2,0 0-12,0 0 0,-9 8 0,-1-4 0,10-4 438,-9 5 85,5-1 17,-5 0 3,4 4-332,1-4-67,-1 4-12,-4 4-4,4 0-115,5 0-23,-4 4-5,4 1-1,0-5 16,4 0 0,-4 0 0,5 0 0,4-4 0,-4 4 0,-1-3 0,1-1-9,-5-8 9,0 0 0,0 0 0,0 0 0,0 0 0,9 0 0,-9 0 8,0 0-8,9-8 8,-5-1-8,6 1 10,-10 0-10,0 8 8,0 0-8,0-8 0,4-4 0,1 4 8,-5-4-8,0 4 0,0 8 0,0 0 0,-5-12 0,1 3 0,4 1 0,-10-4 0,10 4 0,-4-4 0,-1 4 0,1 0 0,4 8 11,-9-4-3,4-4-8,1 0 0,4 8 0,0 0 0,0 0 0,-5-4-44,5 4-16,0 0-4,0 0 0,0-9 52,0 9 12,0-4 0,0 4 0,0 0-26,-9-4-2,9 4-1,0 0 0,0 0 29,0 0 0,0 0 0,0 0 0,-5-8 8,5 8 8,-4-4 2,4 4 0,0 0-6,0 0 0,0 0-1,0-8 0,-5 0 6,1 0 2,4 0 0,0 8 0,0 0-31,0 0-5,4-8-2,-4 0 0,0 0 31,0-1 5,0 9 2,5-12 0,-5 4-31,0 4-5,4-4-2,-4 8 0,5-8 19,-5 8 0,9-8 0,-9 8 0,0 0 48,0-8 12,0 8 4,0 0 0,5-4-64,-5 4-10,9-8-3,-9 8-1,4-4 24,-4 4 5,9-9 1,-9 9 0,0 0-8,0 0-8,0 0 11,9-4-11,1 0 8,-10 4-8,0 0 0,0 0 0,0 0 0,0 0-9,0 0-1,0 0 0,0 0 10,0 0 16,0 0-4,0 0-1,0 0-11,0 0 0,0 0 0,0 0 8,0 0-8,0 0 0,0 0 0,0 0 0,0 0 0,0 0 0,0 0 0,0 0 0,0 0 9,0 0 0,0 0 0,0 0 0,0 0-1,0 0-8,0 0 12,0 0-4,0 0-8,0 0 0,0 0 0,0 0 8,0 0-8,0 0 0,0 0 0,0 0 0,0 0 0,0 0 0,0 0-9,4 8 9,-4-8 0,0 0 0,0 0 0,0 0 0,9 5 0,-9-5 0,0 0 0,9 4 0,-9-4 8,0 0 0,0 0-8,9 8 12,-9-8-4,5 8 0,4 0-8,-9-8 12,0 0-4,5 8 0,-1 0-8,-4-8 12,0 0-12,0 0 11,5 8-11,4 0 10,-9-8-10,4 8 12,-4-8-12,0 0 12,5 8-4,-5-8-8,0 0 12,0 0-4,0 0 2,0 0 0,0 0 0,0 0 0,0 0 2,0 0 0,0 0 0,0 0 0,0 9-4,0-9 0,0 0 0,0 0 0,0 0-8,0 12 0,0-12 9,-5 8-9,5-8 0,0 0 0,-4 8 0,4-8 0,0 0-12,-5 12 4,-4-4 0,5 4 0,4-12-4,-5 8 0,-4 0 0,4 1 0,-8-1 2,4 0 0,0-8 0,-1 8 0,1-8-2,0 4 0,0 4 0,0-8 0,9 0-16,0 0-3,-9-4-1,9 4 0,-5-8-34,1 4-7,4-4-2,-5 0-690,10-9-139</inkml:trace>
          <inkml:trace contextRef="#ctx0" brushRef="#br0" timeOffset="2741.8948">1234-23 1382,'0'0'123,"0"0"-99,0 0-24,0 0 0,0 0 133,0 0 22,0 0 4,0 0 1,-5 12-26,5-4-5,-4 4-1,4-3 0,0-9-58,0 12-12,4 0-2,-4 0-1,-4 0-35,8 4-8,1-4 0,-1-3-1,6 3-11,-6-4 0,5 0 0,0 0 0,-4-8 0,4 0 8,-9 0 0,14-4 0,-5-4-8,0 4-11,0-8 3,-5 4 0,6-5 39,-10 1 8,0 0 1,0 0 1,0 4-15,0-4-3,-10 0-1,6 3 0,-5-3-22,4 4-8,-4 0 0,5 0 0,-10 4-38,5 0-7,0 0-2,4 4 0,5 0 33,-13-4 6,3 4 2,1 4 0,9-4 22,0 0 5,0 0 1,0 0 0,0 0-14,0 0 0,0 0 0,0 0 0,0 0-15,0 0-5,0 0-2,0 0 0,9 4 35,1 0 7,3 0 2,-4 0 0,5-4 31,0 4 7,-5-4 0,9 4 1,-4-8-18,-1 4-4,1 0-1,4 0 0,-4 0-15,4-4-3,-9 4-1,5 0 0,-14 0-31,4-4-7,10-4-1,-14 8 0,0 0-179,0 0-36</inkml:trace>
          <inkml:trace contextRef="#ctx0" brushRef="#br0" timeOffset="2973.7795">1370-241 1958,'0'0'87,"-4"0"17,4 8-83,-5 0-21,5 0 0,0 0 0,-4 0 140,4 4 24,0 4 5,0-4 1,4 5-81,1-1-16,-1 4-3,1 4-1,4-3-34,-4 3-7,4 0-2,-5 0 0,1 1-17,4 3-9,-9 0 10,9 1-10,0-9 0,0 4-12,5 1 1,-9-1 0,4-8-113,-5 0-22,-4-4-5,9 0-981</inkml:trace>
          <inkml:trace contextRef="#ctx0" brushRef="#br0" timeOffset="3288.1195">1507-100 2005,'0'0'88,"0"0"20,0 0-87,0 0-21,0 0 0,0 0 0,0 0 148,0 0 24,5 12 6,-1 0 1,1 5-92,-5-1-19,4 4-3,1 0-1,-1-4-51,-4 1-13,5 3 0,-5 0 0,9 0 0,-4 1 0,-5-5 0,4 0 0,1 0 0,-5-4 0,9 0 0,-9-12 0,0 0 0,0 0 0,0 0 0,0 0 0,0 0 0,4 0 0,5-4 0,1 4 0,-1-8 0,0 4 0,-5-4 0,5 0 0,1-4 54,3 0 8,-13 4 2,9 0 0,-9 8-52,14 0-12,-14 0 0,9 0 0,-9 0-16,14 8-7,-5 0-1,0 8 0,5-4-12,-10 4-4,5 1 0,0-1 0,5 0-38,-5 0-8,5-4-2,4 0-1104</inkml:trace>
        </inkml:traceGroup>
        <inkml:traceGroup>
          <inkml:annotationXML>
            <emma:emma xmlns:emma="http://www.w3.org/2003/04/emma" version="1.0">
              <emma:interpretation id="{F618CF03-4CB4-4553-8218-0CA1C9381C11}" emma:medium="tactile" emma:mode="ink">
                <msink:context xmlns:msink="http://schemas.microsoft.com/ink/2010/main" type="inkWord" rotatedBoundingBox="2742,6718 4060,6763 4025,7771 2708,7726"/>
              </emma:interpretation>
              <emma:one-of disjunction-type="recognition" id="oneOf2">
                <emma:interpretation id="interp10" emma:lang="en-AU" emma:confidence="0">
                  <emma:literal>sides,</emma:literal>
                </emma:interpretation>
                <emma:interpretation id="interp11" emma:lang="en-AU" emma:confidence="0">
                  <emma:literal>Sides,</emma:literal>
                </emma:interpretation>
                <emma:interpretation id="interp12" emma:lang="en-AU" emma:confidence="0">
                  <emma:literal>Kids,</emma:literal>
                </emma:interpretation>
                <emma:interpretation id="interp13" emma:lang="en-AU" emma:confidence="0">
                  <emma:literal>kids,</emma:literal>
                </emma:interpretation>
                <emma:interpretation id="interp14" emma:lang="en-AU" emma:confidence="0">
                  <emma:literal>sides</emma:literal>
                </emma:interpretation>
              </emma:one-of>
            </emma:emma>
          </inkml:annotationXML>
          <inkml:trace contextRef="#ctx0" brushRef="#br0" timeOffset="3642.0078">2158 86 2818,'0'0'62,"-4"0"13,-6 0 2,1-8 3,0 0-64,0 0-16,0 0 0,0 0 0,-5 0 68,5 4 10,9 4 2,-9-4 1,-5 4-34,1 0-7,4 4-2,4 0 0,5-4-61,-9 8-12,4 0-2,5 0-1,0 4 38,5 0 0,-5 5 0,5-5 0,-1 0-59,1 0-4,-1 0-1,5 0 0,-4 0 52,4-4 12,-5-3 0,6 3 0,-10-8 0,9 8 0,0-4 0,-5 4 0,-4-8 48,0 0 13,0 0 3,9 8 0,-9-8-52,0 0-12,0 0 0,0 0 0,0 0 47,0 8 6,-4-4 2,4-4 0,0 0-37,-9 8-7,-5-4-2,0 4 0,1-4-9,4 0 0,0 0 0,0-4 0,-1 4 0,1-4 0,9 0 0,0 0 0,0 0-49,0 0-12,0 0-3,0 0 0,0 0-153,0-12-31,5 0-7</inkml:trace>
          <inkml:trace contextRef="#ctx0" brushRef="#br0" timeOffset="3774.0476">2199-7 2091,'14'25'46,"-14"-25"10,0 0 1,0 12 2,9 0-47,-9 0-12,-9 4 0,9 0 0,0-4 66,0 1 11,0 3 3,0-4 0,0-4-182,0-8-36</inkml:trace>
          <inkml:trace contextRef="#ctx0" brushRef="#br0" timeOffset="3906.4055">2231-51 748,'-5'-4'67,"1"0"-54,4 0-13,-9 4 0,9 0 309,0-9 59,0 5 12,0 4 3,9-8-285,-5 8-57,5-4-11,1 4-676,8 4-135</inkml:trace>
          <inkml:trace contextRef="#ctx0" brushRef="#br0" timeOffset="4712.6686">2522 38 2523,'0'0'112,"0"0"23,-9-4-108,0-4-27,0 0 0,4 8 0,-4-5 114,5 5 18,-5-4 3,4 4 1,-4-4-84,0 8-16,0-4-3,0 9-1,4 3-32,1 0 0,-1 4 0,5 4 0,-5-4-28,5 5 1,0-5 0,0 4 0,5 0-17,4-3-4,-4-5-1,4 0 0,-9-4-12,4 0-3,10 0 0,-14-8 0,5 0 10,4-4 2,-9 4 0,9-8 0,0-4 19,0-4 4,-4-1 1,4-3 0,0 0 28,-5 0 0,5-5 0,-9 1 0,0 4 31,5-4 5,0-1 2,-5 1 0,0 0 25,0-1 5,0-3 0,-5-4 1,5 8 4,-5-5 1,5 1 0,0 4 0,-9 3-18,9-3-3,-4 4-1,-1 0 0,5 7-13,0 5-3,-4 0-1,4 8 0,0 0-18,0 0-3,0 12-1,0 5 0,0 3-13,0 4 0,0 4 0,0 1 0,0-1 0,4 0-13,1 9 2,-1-1 1,5-3-3,-9 3-1,5-4 0,4 1 0,5-5-3,-5 9-1,0-5 0,5-4 0,-1 1-2,-4-9 0,0 0 0,1-4 0,3-4 5,-4 1 1,-4-5 0,-1-4 0,-4-4-1,0 0 0,14 0 0,-9-4 0,4 0 15,-5-5 0,5-3-10,1-4 10,-6 0 0,5-4 0,-4 0 10,-1-5-10,1 1 22,-1 0-2,-4 3-1,0 1 0,5 0-4,-5 8-1,-5 0 0,5 4 0,0 4-14,0 4 11,0 0-11,0 0 10,0 0-10,5 8-9,-5 4 9,5 0-13,-5 4-4,4 0-1,1 0 0,4 1 0,-9-5 2,4 0 0,5 8 0,0-8 0,-4-4 5,0 1 2,-1-1 0,5 0 0,-4 4 9,4-8-13,0 4 5,0-8 8,-9 0-24,0 0 2,0 0 1,9 0 0,0-8 21,-4 0 12,-1-4-2,1 0 0,0-5-1,-1 5 0,1 0 0,-1-4 0,1 4 10,-1-4 1,1-1 1,-1 9 0,-4-4 1,5 4 0,4 8 0,5-4 0,-5 4-3,0 0-1,5 4 0,4 0 0,-5 4-18,6 4 8,-10-4-8,4 5 0,1 3 0,0-4 0,-5 4 0,5-4 0,-10 0 0,5 0 0,-4 1 0,-1-1 0,-4 0 0,0 0 13,-4-4-2,-1 0-1,-4 4-2,5 0 0,-6 1 0,1-5 0,-9-4-33,4 4-7,-8-4-2,8 0 0,-4 0-126,0 4-26,-1 0-5,1-4-999</inkml:trace>
          <inkml:trace contextRef="#ctx0" brushRef="#br0" timeOffset="4905.7702">3305 463 3045,'10'12'135,"-10"-12"28,0 0-131,-10 8-32,6 4 0,-1 0 0,1 8 72,4 1 8,-5-5 2,1 8 0,4-4-74,0 1-8,-5 3-14,5-4-970,5-8-195</inkml:trace>
        </inkml:traceGroup>
        <inkml:traceGroup>
          <inkml:annotationXML>
            <emma:emma xmlns:emma="http://www.w3.org/2003/04/emma" version="1.0">
              <emma:interpretation id="{8AEF46DB-CD9D-4893-8BA9-9B79C6371F57}" emma:medium="tactile" emma:mode="ink">
                <msink:context xmlns:msink="http://schemas.microsoft.com/ink/2010/main" type="inkWord" rotatedBoundingBox="5534,7364 6229,7388 6215,7798 5520,7774"/>
              </emma:interpretation>
              <emma:one-of disjunction-type="recognition" id="oneOf3">
                <emma:interpretation id="interp15" emma:lang="en-AU" emma:confidence="0">
                  <emma:literal>2=</emma:literal>
                </emma:interpretation>
                <emma:interpretation id="interp16" emma:lang="en-AU" emma:confidence="0">
                  <emma:literal>2.</emma:literal>
                </emma:interpretation>
                <emma:interpretation id="interp17" emma:lang="en-AU" emma:confidence="0">
                  <emma:literal>2</emma:literal>
                </emma:interpretation>
                <emma:interpretation id="interp18" emma:lang="en-AU" emma:confidence="0">
                  <emma:literal>2,</emma:literal>
                </emma:interpretation>
                <emma:interpretation id="interp19" emma:lang="en-AU" emma:confidence="0">
                  <emma:literal>2:</emma:literal>
                </emma:interpretation>
              </emma:one-of>
            </emma:emma>
          </inkml:annotationXML>
          <inkml:trace contextRef="#ctx0" brushRef="#br0" timeOffset="5572.7123">4862 337 2419,'0'0'53,"0"0"11,0 0 3,5-4 1,4 0-55,0-8-13,5 4 0,0 0 0,-10 4 156,10 0 29,-1 4 6,1-4 1,4 4-205,-4-4-41,-5 4-8,5 4-2,-1 4 52,-4 4 12,-4 4 0,0-4 0,-1 8 14,-4-3 6,-9 7 0,4-4 1,-8 4-49,4 1-9,0-1-3,-5 0 0,-9-3-26,5-1-6,9 0 0,-5-4-1,1 4 11,-1-3 2,-4-1 1,4-4 0,5 0 29,-5-4 6,-4 0 0,9-4 1,9-4 23,0 0 0,-9 0 0,9 0 8,0 0 30,0 0 6,-5-8 0,5 8 1,0 0 3,9-8 1,-4 0 0,4 0 0,0 4-3,5 0-1,-1 0 0,6 4 0,-6 0-11,1 0-2,4 0-1,0 4 0,10-4-31,-10 4 0,0 0 0,0 0 0,5 0 0,-5-4 0,1 4 0,-6 0 0,10-4-46,-5 4-15,0-4-3,-4 0-751,-14 0-149</inkml:trace>
          <inkml:trace contextRef="#ctx0" brushRef="#br0" timeOffset="5791.5806">5208 479 864,'0'0'38,"0"0"8,0 0-37,0 0-9,0 0 0,0 0 0,14 4 374,-5 0 73,-9-4 14,9 4 3,5 0-285,0 0-58,-5-4-11,4 4-2,-3-4-69,8 0-14,-5 0-2,1 0-1,0 0-22,-5 0-18,4-4 3,1 4 1,-5 4-154,0 0-32,5-4-5</inkml:trace>
          <inkml:trace contextRef="#ctx0" brushRef="#br0" timeOffset="5936.0747">5377 633 1152,'0'0'102,"0"0"-82,0 0-20,0 0 0,0 12 260,0-12 47,4 4 9,6 4 3,-10-8-166,4 4-33,5-4-6,5 4-2,-5-4-70,5 0-14,4-4-4,0 0-839,5 0-168</inkml:trace>
        </inkml:traceGroup>
        <inkml:traceGroup>
          <inkml:annotationXML>
            <emma:emma xmlns:emma="http://www.w3.org/2003/04/emma" version="1.0">
              <emma:interpretation id="{A3A069E8-BFAE-42BC-BBE5-41B460A290E2}" emma:medium="tactile" emma:mode="ink">
                <msink:context xmlns:msink="http://schemas.microsoft.com/ink/2010/main" type="inkWord" rotatedBoundingBox="6759,6983 7316,7002 7292,7701 6735,7682"/>
              </emma:interpretation>
              <emma:one-of disjunction-type="recognition" id="oneOf4">
                <emma:interpretation id="interp20" emma:lang="en-AU" emma:confidence="0">
                  <emma:literal>p</emma:literal>
                </emma:interpretation>
                <emma:interpretation id="interp21" emma:lang="en-AU" emma:confidence="0">
                  <emma:literal>r</emma:literal>
                </emma:interpretation>
                <emma:interpretation id="interp22" emma:lang="en-AU" emma:confidence="0">
                  <emma:literal>f</emma:literal>
                </emma:interpretation>
                <emma:interpretation id="interp23" emma:lang="en-AU" emma:confidence="0">
                  <emma:literal>F</emma:literal>
                </emma:interpretation>
                <emma:interpretation id="interp24" emma:lang="en-AU" emma:confidence="0">
                  <emma:literal>P</emma:literal>
                </emma:interpretation>
              </emma:one-of>
            </emma:emma>
          </inkml:annotationXML>
          <inkml:trace contextRef="#ctx0" brushRef="#br0" timeOffset="6936.5475">6233-96 1911,'0'0'42,"0"0"9,0 0 1,0 0 2,0 0-43,9 4-11,0-4 0,5 4 0,-1-4 144,-3 0 26,3 0 6,1 0 0,-1 0-67,1 4-13,0-4-4,-1 0 0,1 4-22,-5-4-5,-9 0-1,9 8 0,-9-8-51,14 5-13,-5-1 0,-9-4 0,0 0 16,0 0 0,5 12 0,-5-4 0,-5 4-47,1 0-9,-1 0-1,-4 4-1,4-3 3,-4 3 1,-4 0 0,3-4 0,1 0-22,5-4-4,-1 4 0,1 1-1,-5-5 53,9 0 12,0-8 0,0 0 0,-10 4 0,10-4-15,0 0 5,0 0 1,0-4 9,0 4 12,0 0-2,0 0-1,14-4-9,0 0 0,4-4 0,5 4 0,-5 0 53,5-1 9,0 1 2,-5-4 0,4 4-76,1 0-14,-5 0-3,1 4-1,-6-4-92,6 4-18,-19 0-4</inkml:trace>
          <inkml:trace contextRef="#ctx0" brushRef="#br0" timeOffset="6587.9648">6074 90 2149,'0'0'47,"0"0"9,0 0 3,0 0 2,-5 8-49,0 1-12,5-9 0,0 12 0,0 0 63,0 4 9,0 4 3,0 1 0,0 7-60,0 4-15,5 1 0,0 3 0,-5-4 0,4 1 0,1-1 0,4-4 0,-5-3 0,1-5 0,-1 0 0,-4 0 0,5 1 0,4-5 0,-9 0 0,0-4 0,0-4 0,0-8-15,0 0 3,0 0 1,0 0-33,0 0-8,0 0 0,-9 0-1,-5-8 42,10 0 11,-5-4 0,4 0 0,-4-4 0,0-5 0,4 1 0,1-4 0,-1 0 0,1-1 0,-5 1 0,9-4 0,0 3 49,0 1 12,-5 0 3,5 0 0,5-1-52,-5 5-12,4 0 0,1 0 0,-1 3 46,5 1 6,0 0 2,1 0 0,-6 4-35,5 4-7,-4-5-2,8 9 0,-8 0 33,4 0 6,0-4 2,0 8 0,-9 0-31,9 0-5,-9 0-2,9 8 0,5-4-13,-14-4 0,5 13 0,-1-5 0,-4-8 0,5 12 0,-5-12 0,0 12 0,0 0 0,-9 0 0,4-4 0,1 4 0,-6-3 0,1-5 0,0 4 0,0-4 0,0 0-48,-5-4-13,5 0-3,0 0 0,9 0-51,-9-8-10,5 4-3,-1-4 0</inkml:trace>
        </inkml:traceGroup>
      </inkml:traceGroup>
    </inkml:traceGroup>
    <inkml:traceGroup>
      <inkml:annotationXML>
        <emma:emma xmlns:emma="http://www.w3.org/2003/04/emma" version="1.0">
          <emma:interpretation id="{69996440-FC96-4125-83F4-2C2F2A0B217A}" emma:medium="tactile" emma:mode="ink">
            <msink:context xmlns:msink="http://schemas.microsoft.com/ink/2010/main" type="paragraph" rotatedBoundingBox="6755,7466 7632,7924 7258,8641 6381,818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0FDA573D-4B6F-41D1-91E2-FC5F0659B995}" emma:medium="tactile" emma:mode="ink">
              <msink:context xmlns:msink="http://schemas.microsoft.com/ink/2010/main" type="line" rotatedBoundingBox="6755,7466 7632,7924 7258,8641 6381,8183"/>
            </emma:interpretation>
          </emma:emma>
        </inkml:annotationXML>
        <inkml:traceGroup>
          <inkml:annotationXML>
            <emma:emma xmlns:emma="http://www.w3.org/2003/04/emma" version="1.0">
              <emma:interpretation id="{2320637A-26A5-4806-9753-8C7DC53BCAD1}" emma:medium="tactile" emma:mode="ink">
                <msink:context xmlns:msink="http://schemas.microsoft.com/ink/2010/main" type="inkWord" rotatedBoundingBox="6755,7466 7632,7924 7258,8641 6381,8183"/>
              </emma:interpretation>
              <emma:one-of disjunction-type="recognition" id="oneOf5">
                <emma:interpretation id="interp25" emma:lang="en-AU" emma:confidence="0">
                  <emma:literal>far</emma:literal>
                </emma:interpretation>
                <emma:interpretation id="interp26" emma:lang="en-AU" emma:confidence="0">
                  <emma:literal>car</emma:literal>
                </emma:interpretation>
                <emma:interpretation id="interp27" emma:lang="en-AU" emma:confidence="0">
                  <emma:literal>ran</emma:literal>
                </emma:interpretation>
                <emma:interpretation id="interp28" emma:lang="en-AU" emma:confidence="0">
                  <emma:literal>Car</emma:literal>
                </emma:interpretation>
                <emma:interpretation id="interp29" emma:lang="en-AU" emma:confidence="0">
                  <emma:literal>Far</emma:literal>
                </emma:interpretation>
              </emma:one-of>
            </emma:emma>
          </inkml:annotationXML>
          <inkml:trace contextRef="#ctx0" brushRef="#br0" timeOffset="7289.724">5832 774 2163,'0'0'48,"0"0"9,0 0 3,5 8 0,-5-8-48,4 8-12,-4 1 0,5-1 0,4-8 111,0 4 19,5-4 4,-1 4 1,1-4-45,4 0-9,0 0-1,5-4-1,-5 4-24,10-4-5,-5 4-1,8 0 0,-3-4-20,4 0-4,4 0-1,0-1 0,5 1-38,-4-4-8,-1 0-2,5 0 0,0 0 24,0 0 0,-4 0 0,-1 4 0,-4-4-56,-5 0-6,1 0-2,-1 4 0,-9-1-192,-4 5-40</inkml:trace>
          <inkml:trace contextRef="#ctx0" brushRef="#br0" timeOffset="7850.0041">6356 1078 2419,'0'0'53,"0"0"11,-9-4 3,0 0 1,-1-4-55,1 4-13,0 4 0,0 0 0,0 0 105,-5-4 19,1 4 3,4 0 1,0 0-103,-5 4-25,0-4 0,5 4 0,0 0 28,-5 0 0,5 0 0,0 4 0,-5 0-28,10 0 0,-5 4 0,0-4 0,0 4-17,4 1 1,5-1 0,0 0 0,-5-4 5,5 4 2,5-4 0,-5 0 0,5 0-44,-5-4-9,0-4-2,0 0 0,9 9 64,0-5 16,-9-4 2,0 0 0,9 0-18,-9 0 0,14-4 0,-5-5 0,4 5-18,-4 0 2,1 0 1,3-4 0,-4 0 63,5 0 13,-5 0 3,0 4 0,5-4-52,-5 0-12,5 4 0,-14 4 0,0 0 0,13-4 0,-4-5 0,-9 9 0,0 0 0,0 0 0,0 0 0,0 0 0,5 13 0,-1-1 0,1 0 0,0 4 0,-10 0 11,5 0-1,5 5 0,-5-1 0,-5 0-10,5 0-14,0 1 3,5-1 1,-1 0-21,1-4-4,-1 0-1,1 1 0,-1-5 19,5 0 3,-4 0 1,4-4 0,-4 0 3,-1 0 1,1-4 0,-1 5 0,-4-9 0,0 0 0,0 0 0,14-5 0,-14 5 9,14-8-12,-5 4 12,0-8-12,0 4 12,0-8 0,0 0-9,0 4 9,0-5-50,-4 1-6,4 0 0,0 0-1046</inkml:trace>
          <inkml:trace contextRef="#ctx0" brushRef="#br0" timeOffset="8212.5888">6574 969 576,'0'0'51,"0"0"-41,0 0-10,0 0 0,0 0 316,0 0 60,0 0 13,0 0 3,0 0-165,0 0-33,0 0-6,9 0-2,1-4-65,-10 4-13,9-5-2,-9 5-1,13-4-45,-13 4-8,9-4-3,1-4 0,-10 8-23,0 0-5,9-4-1,-9 4 0,0 0-20,0 0 9,0 0-9,0 0 0,0 0 0,9 8 0,-5 9-12,-4-5 3,-4 0-23,-1 0-5,1 0-1,-1 0 0,1 0-18,-6 1-3,6-5-1,-1 4 0,5-4 2,-4 0 0,-1-4 0,1 4 0,4 0 22,0-8 4,0 0 0,0 0 1,0 0 31,0 0 12,0 0-1,0 0 0,13 4 25,-13-4 6,19-4 1,-6 4 0,5 0-11,1-4-1,-6-4-1,5 0 0,-4 4-30,4-4-10,1 0 0,-1 4-842,0-4-168</inkml:trace>
        </inkml:traceGroup>
      </inkml:traceGroup>
    </inkml:traceGroup>
    <inkml:traceGroup>
      <inkml:annotationXML>
        <emma:emma xmlns:emma="http://www.w3.org/2003/04/emma" version="1.0">
          <emma:interpretation id="{5058B403-DA61-4688-AE5C-E3D544070391}" emma:medium="tactile" emma:mode="ink">
            <msink:context xmlns:msink="http://schemas.microsoft.com/ink/2010/main" type="paragraph" rotatedBoundingBox="5121,9003 7772,8941 7796,9935 5144,99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D4EA13-71A3-4085-A566-37933F50E1F1}" emma:medium="tactile" emma:mode="ink">
              <msink:context xmlns:msink="http://schemas.microsoft.com/ink/2010/main" type="line" rotatedBoundingBox="5121,9003 7772,8941 7796,9935 5144,9997"/>
            </emma:interpretation>
          </emma:emma>
        </inkml:annotationXML>
        <inkml:traceGroup>
          <inkml:annotationXML>
            <emma:emma xmlns:emma="http://www.w3.org/2003/04/emma" version="1.0">
              <emma:interpretation id="{C6FEA34C-8973-4B1F-BA4D-95527EAFC64E}" emma:medium="tactile" emma:mode="ink">
                <msink:context xmlns:msink="http://schemas.microsoft.com/ink/2010/main" type="inkWord" rotatedBoundingBox="5121,9003 7772,8941 7796,9935 5144,9997"/>
              </emma:interpretation>
              <emma:one-of disjunction-type="recognition" id="oneOf6">
                <emma:interpretation id="interp30" emma:lang="en-AU" emma:confidence="0">
                  <emma:literal>Equip</emma:literal>
                </emma:interpretation>
                <emma:interpretation id="interp31" emma:lang="en-AU" emma:confidence="0">
                  <emma:literal>equip</emma:literal>
                </emma:interpretation>
                <emma:interpretation id="interp32" emma:lang="en-AU" emma:confidence="0">
                  <emma:literal>-quip</emma:literal>
                </emma:interpretation>
                <emma:interpretation id="interp33" emma:lang="en-AU" emma:confidence="0">
                  <emma:literal>'quip</emma:literal>
                </emma:interpretation>
                <emma:interpretation id="interp34" emma:lang="en-AU" emma:confidence="0">
                  <emma:literal>"quip</emma:literal>
                </emma:interpretation>
              </emma:one-of>
            </emma:emma>
          </inkml:annotationXML>
          <inkml:trace contextRef="#ctx0" brushRef="#br0" timeOffset="9841.7333">5213 2243 748,'0'0'67,"0"0"-54,0 0-13,0 0 0,0 0 267,0 0 50,0 0 11,0 0 1,0 0-153,0 0-32,-9 0-5,0 4-2,0 0-56,-5-4-11,5 0-2,-5 4-1,5 1-59,0-1-8,0 4 0,0-8-12,9 0 32,-9 8 8,0 0 0,0 0 1,4 0-37,0 0-8,5-8-2,-4 12 0,4 0-7,0 1-2,0-1 0,0 0 0,9 0 5,-4-4 1,-5-8 0,4 8 0,5 0 5,0-4 2,-9-4 0,0 0 0,9 0 5,5-4 1,-5 0 0,0 0 0,0-4 8,1 0 0,-1-4 0,4 0 0,-4 4 0,0 4 0,-4-9 8,4 5-8,0-4 19,0 4-1,0 0 0,-4 0 0,4 4 6,-9 4 0,0 0 1,0 0 0,0 0-2,9 4-1,-4 0 0,4 8 0,-9 4-10,4 5-1,1-1-1,0 0 0,-5 8-10,4 1-9,-4 3 9,5-4-13,-1 5-11,1-5-3,-5 0 0,4-3 0,1 3 7,-1-4 0,1 1 1,0-5 0,-1 0 11,5 0 8,-4-4-12,-1-3 12,-4-13-10,5 12 10,-5-12-8,0 0 8,0 0-12,0 0 4,9-4 0,0-4 0,0 0 8,0-9 0,-4 1 0,4 0-8,0 0 8,0-4-12,-4-5 12,-1 1-12,5 0-112,-4-5-24,4 1-4</inkml:trace>
          <inkml:trace contextRef="#ctx0" brushRef="#br0" timeOffset="10184.5468">5477 1912 1152,'0'0'51,"0"0"10,0 0-49,0 0-12,0 0 0,0 0 0,14 0 300,-14 0 56,9-5 12,-5 1 3,6 0-204,-1 0-41,0 4-8,-9 0-2,0 0-47,0 0-9,9-4-3,-9 4 0,0 0-47,0 0-10,9 8 0,-5 5 0,-4-5-11,0 4 1,0 0 0,0 0 0,0-12-34,-4 8-6,-1 0-2,5 4 0,0 0-9,0-3-3,0-9 0,0 0 0,0 12 52,0-12 12,0 0 0,0 0 0,0 0 0,0 0 0,0 0 0,0 0 0,0 0 9,5 8 5,4-4 1,5 0 0,-5 0-5,4 0-1,6-4 0,-6-4 0,1 0-29,4 4-5,-4-4-2,4 0-767,5 4-154</inkml:trace>
          <inkml:trace contextRef="#ctx0" brushRef="#br0" timeOffset="10533.3156">5823 2260 1944,'0'24'43,"0"-24"9,0 0 1,0 0 1,0 0-43,0 0-11,0 0 0,9 8 0,0-4 100,5 0 19,-5-4 3,5 4 1,-1-4-44,1 0-9,0 0-2,-1-4 0,-4 4-42,5-4-9,-5 4-1,0-4-1,5 4-48,-5-4-10,-9 4-1,5 0-725,-5 0-145</inkml:trace>
          <inkml:trace contextRef="#ctx0" brushRef="#br0" timeOffset="11221.7344">6369 2454 1497,'-9'-24'66,"9"11"14,-4-3-64,4 0-16,0-4 0,0 0 0,0-1 145,-5 5 26,1 0 5,4 0 0,4 4-28,1 3-7,-1 5-1,5-4 0,1 0-44,-1 0-10,0 4-2,4-4 0,-3 4-32,3 0-6,-4 4-2,5 0 0,0-4-32,-1 4-12,5 0 0,-4 4 9,-5 0-9,5-4 0,-5 4 0,5 0 0,-5 0 53,-5 4 9,-4-8 2,0 0 0,9 8-52,-4 4-12,-5 1 0,5-1 0,-5 0-11,-5 0-5,0 0 0,-4 0-1,0 0-2,0 1 0,0-1 0,0-4 0,0 0-11,0-4-2,-5 0-1,0 0 0,1 0-21,-1-4-4,-4 0-1,4-4 0,5 0-172,0 0-34,-5 4-7</inkml:trace>
          <inkml:trace contextRef="#ctx0" brushRef="#br0" timeOffset="9113.2997">4412 1996 1324,'0'21'118,"4"-5"-94,-4-16-24,0 0 0,5-4 145,4 0 25,-9 0 5,5 0 1,8-8-39,-4 8-7,5-5-2,-5 5 0,5 0-29,-1-4-7,1 4 0,-5 4-1,5 0-43,-1 0-9,-3 0-2,-1 8 0,4-4-12,-4-4-2,-9 0-1,5 8 0,4 1-22,-4 3 0,-10 0 0,5 0 8,-4 8-35,-1 9-6,0-5-2,-8 4 0,4-4-65,-5 9-12,0 3-4,5-3 0,0-1-9,0 0-3,-9-3 0,0-5 0,8-8 48,-3 0 8,4 1 3,-5-5 0,0 0 59,5-8 10,9-4 0,0 0 10,0 0 94,0 0 20,0 0 3,0 0 1,0 0-52,0 0-9,5-4-3,9 0 0,-1 0 0,1 0 0,4 4 0,0-4 0,-4 0 0,4 4 0,0 0 0,5 0 0,-5-9-43,5 9-9,0 0-1,0-4-1,-1 4-118,1-8-24,4 4-5,-4 0-1021</inkml:trace>
          <inkml:trace contextRef="#ctx0" brushRef="#br0" timeOffset="10946.8897">6369 2324 2091,'0'21'92,"0"-21"20,0 0-89,0 0-23,0 0 0,10 8 0,-6 0 77,1 4 11,-5 0 3,9 4 0,0 4-22,-5 1-4,1-5-1,4 4 0,0 4 0,-4 1 0,-1-1 0,5 4 0,-4-3-51,4 3-13,-4 0 0,-1 1 0,1-5 0,-5-4 0,4 4 0,5-3 0,-9-5-48,5 4-13,-1-4-3,1-4 0,-5 0-100,0-3-20,0-9-4,0 0-800</inkml:trace>
          <inkml:trace contextRef="#ctx0" brushRef="#br0" timeOffset="10698.757">5932 2397 2091,'0'0'46,"0"0"10,0 0 1,0 0 2,0 0-47,0 0-12,0 0 0,0 0 0,0 0 92,0 0 16,9 0 3,1-4 1,-6 4-48,10-4-8,-5 4-3,5 0 0,-5-4-33,4 0-6,-4 0-2,5 4 0,0 4-43,-1 0-9,1-8-1,0-4-743,-1 4-148</inkml:trace>
          <inkml:trace contextRef="#ctx0" brushRef="#br0" timeOffset="11581.422">6706 1952 2217,'0'0'98,"0"0"21,9 0-95,1-4-24,-1 0 0,0 0 0,0 0 128,0-4 20,0 4 5,5-4 1,-5 8-59,0-9-12,5 5-3,-5 0 0,0 0-31,-9 4-6,4 0-2,-4 0 0,0 0-22,0 0-5,0 0-1,0 0 0,0 0-13,0 12 0,0 1 0,-4 3 0,-5-4-25,4 4-5,-4-4-1,5 4 0,-1-3-5,-4-1 0,4-4-1,1 4 0,4-4 2,0-8 1,-5 8 0,1 4 0,4-4 10,0 5 1,0-13 1,0 0 0,0 0 30,13 4 5,-4 4 2,10-4 0,-10-4 22,4 4 5,1-4 1,0 0 0,4 0 2,0-4 1,-4 4 0,9 0 0,-1 0-22,-3 0-4,-1 0 0,-5 8-1,1-4-75,0-4-14,-1 4-3,-4 0-845,-9-4-169</inkml:trace>
        </inkml:traceGroup>
      </inkml:traceGroup>
    </inkml:traceGroup>
    <inkml:traceGroup>
      <inkml:annotationXML>
        <emma:emma xmlns:emma="http://www.w3.org/2003/04/emma" version="1.0">
          <emma:interpretation id="{2D38CA86-83CE-4E9A-BCCE-BCCC6B42AC5F}" emma:medium="tactile" emma:mode="ink">
            <msink:context xmlns:msink="http://schemas.microsoft.com/ink/2010/main" type="paragraph" rotatedBoundingBox="2521,10356 20432,9604 20475,10648 2565,113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508FBF-1EF4-486A-8BFE-9EDD5D5BAD7C}" emma:medium="tactile" emma:mode="ink">
              <msink:context xmlns:msink="http://schemas.microsoft.com/ink/2010/main" type="inkBullet" rotatedBoundingBox="2532,10607 3026,10586 3045,11026 2550,11047"/>
            </emma:interpretation>
            <emma:one-of disjunction-type="recognition" id="oneOf7">
              <emma:interpretation id="interp35" emma:lang="en-AU" emma:confidence="0">
                <emma:literal>;</emma:literal>
              </emma:interpretation>
              <emma:interpretation id="interp36" emma:lang="en-AU" emma:confidence="0">
                <emma:literal>:</emma:literal>
              </emma:interpretation>
              <emma:interpretation id="interp37" emma:lang="en-AU" emma:confidence="0">
                <emma:literal>#</emma:literal>
              </emma:interpretation>
              <emma:interpretation id="interp38" emma:lang="en-AU" emma:confidence="0">
                <emma:literal>l</emma:literal>
              </emma:interpretation>
              <emma:interpretation id="interp39" emma:lang="en-AU" emma:confidence="0">
                <emma:literal>i</emma:literal>
              </emma:interpretation>
            </emma:one-of>
          </emma:emma>
        </inkml:annotationXML>
        <inkml:trace contextRef="#ctx0" brushRef="#br0" timeOffset="20819.031">1908 3522 2419,'0'0'107,"0"0"22,0 0-103,0 0-26,0 0 0,0 0 0,0 0 105,0 0 16,0 0 3,0 0 1,0 0-97,0 0-20,0 0-8,-5-4 0,5 4 0,0 0 0,0 0 0,0 0 0,0 0-148,-4 8-35,-1 4-7</inkml:trace>
        <inkml:trace contextRef="#ctx0" brushRef="#br0" timeOffset="20981.2809">1830 3890 1152,'0'0'102,"0"0"-82,0 0-20,0 0 0,0 0 234,0 0 42,9 0 9,-9 0 2,9 0-207,1-4-42,-1 8-8,0-4-2,-9 0-218,4 0-44</inkml:trace>
        <inkml:trace contextRef="#ctx0" brushRef="#br0" timeOffset="21117.3704">2245 3911 1324,'4'32'118,"-4"-32"-94,0 0-24,0 0 0,0 0 196,0 0 34,0 0 7,14 0 2,-5-4-99,0-4-20,0 8-4,0 4-1,5-4-209,0 0-42</inkml:trace>
      </inkml:traceGroup>
      <inkml:traceGroup>
        <inkml:annotationXML>
          <emma:emma xmlns:emma="http://www.w3.org/2003/04/emma" version="1.0">
            <emma:interpretation id="{822264D0-BD12-4B1C-BC44-145C713CEEA5}" emma:medium="tactile" emma:mode="ink">
              <msink:context xmlns:msink="http://schemas.microsoft.com/ink/2010/main" type="line" rotatedBoundingBox="3886,10298 20432,9604 20475,10648 3929,11342"/>
            </emma:interpretation>
          </emma:emma>
        </inkml:annotationXML>
        <inkml:traceGroup>
          <inkml:annotationXML>
            <emma:emma xmlns:emma="http://www.w3.org/2003/04/emma" version="1.0">
              <emma:interpretation id="{BCA00FB8-8627-434A-B030-734CCB73582A}" emma:medium="tactile" emma:mode="ink">
                <msink:context xmlns:msink="http://schemas.microsoft.com/ink/2010/main" type="inkWord" rotatedBoundingBox="3892,10449 4463,10425 4496,11224 3926,11248"/>
              </emma:interpretation>
              <emma:one-of disjunction-type="recognition" id="oneOf8">
                <emma:interpretation id="interp40" emma:lang="en-AU" emma:confidence="0">
                  <emma:literal>*</emma:literal>
                </emma:interpretation>
                <emma:interpretation id="interp41" emma:lang="en-AU" emma:confidence="0">
                  <emma:literal>F</emma:literal>
                </emma:interpretation>
                <emma:interpretation id="interp42" emma:lang="en-AU" emma:confidence="0">
                  <emma:literal>A</emma:literal>
                </emma:interpretation>
                <emma:interpretation id="interp43" emma:lang="en-AU" emma:confidence="0">
                  <emma:literal>4</emma:literal>
                </emma:interpretation>
                <emma:interpretation id="interp44" emma:lang="en-AU" emma:confidence="0">
                  <emma:literal>f</emma:literal>
                </emma:interpretation>
              </emma:one-of>
            </emma:emma>
          </inkml:annotationXML>
          <inkml:trace contextRef="#ctx0" brushRef="#br0" timeOffset="21930.4009">3196 3789 2577,'0'0'56,"0"0"12,-4-8 3,4 8 2,0 0-58,0 0-15,0 0 0,0 0 0,0 0 60,0 0 8,0 0 3,4 12 0,5 0-47,-4 5-10,4 3-2,-5 4 0,6 0-12,-1 1 0,0 3 8,-5 0-8,5-7 0,1-1 0,-1 0 0,-5-4 0,1 5-16,4-1 1,0 0 0,-4-8 0,-1 4-14,1-4-3,-5-3-1,0-9 0,0 0-9,0 0-2,0 0 0,0 0 0,-5-9 4,1-3 0,-6-4 0,6-4 0,-5 0 24,0 3 4,0 1 2,-1-4 0,1-4 10,0 0 0,0-1 0,5 1 0,-6 4 17,6-9-1,-5 5 0,9 0 0,-5 0 8,5 7 2,0-3 0,5 0 0,-1 0 14,5-5 2,-4 9 1,4 0 0,5 0-11,-5 8-1,5-4-1,-1 3 0,-4 1-3,5 4-1,0-4 0,-1 4 0,-4 4-17,5 0-9,-5 4 10,5 0-10,-5 0 18,0 8-2,-4-3-1,4 3 0,-9 8-3,4-4-1,-4-4 0,-4 0 0,4 9-11,-5-1 12,-4 0-12,0-4 12,-5 5-12,5-9 8,0 0-8,-5-4 8,1 0-8,-1 0-9,0 0 9,1-8-13,4-8-28,-5 0-6,0 4-1,10 0 0,-5-4-115,4 0-23,-4 0-5</inkml:trace>
          <inkml:trace contextRef="#ctx0" brushRef="#br0" timeOffset="22181.3058">3378 3381 288,'0'0'25,"0"0"-25,0 0 0,0 0 0,14-4 376,-5-1 71,0 5 13,5 0 4,-14 0-224,18-4-44,0 0-8,5 0-3,-5 0-77,0 0-15,1 4-3,-6-4-1,1 4-36,-5 0-7,-9 0-2,14 4 0,-5-4-26,-9 0-6,9 8 0,0 0-1,0 1-11,0-1 0,-4 0 9,-5 4-9,-5 0-10,1 4-6,-5 0-2,-5 5 0,0-5-32,5 0-6,9-4-2,-4 0 0,-6 4 58,1-7 0,5-1 0,4-8 11,0 0-11,0 0-9,0 0 9,0 0-13,0 0 13,0 0 15,0 0-3,0 0-1,0 0-11,9 0-16,0 0 4,5 0 1,-1-4 33,10-5 6,0 5 2,0-4 0,-1 0-132,6 0-26,4-4-6</inkml:trace>
        </inkml:traceGroup>
        <inkml:traceGroup>
          <inkml:annotationXML>
            <emma:emma xmlns:emma="http://www.w3.org/2003/04/emma" version="1.0">
              <emma:interpretation id="{8874C03A-9A20-4D06-8990-F687E1419C45}" emma:medium="tactile" emma:mode="ink">
                <msink:context xmlns:msink="http://schemas.microsoft.com/ink/2010/main" type="inkWord" rotatedBoundingBox="5015,10597 5455,10579 5473,10988 5032,11007"/>
              </emma:interpretation>
              <emma:one-of disjunction-type="recognition" id="oneOf9">
                <emma:interpretation id="interp45" emma:lang="en-AU" emma:confidence="0">
                  <emma:literal>is</emma:literal>
                </emma:interpretation>
                <emma:interpretation id="interp46" emma:lang="en-AU" emma:confidence="0">
                  <emma:literal>Is</emma:literal>
                </emma:interpretation>
                <emma:interpretation id="interp47" emma:lang="en-AU" emma:confidence="0">
                  <emma:literal>i</emma:literal>
                </emma:interpretation>
                <emma:interpretation id="interp48" emma:lang="en-AU" emma:confidence="0">
                  <emma:literal>ts</emma:literal>
                </emma:interpretation>
                <emma:interpretation id="interp49" emma:lang="en-AU" emma:confidence="0">
                  <emma:literal>TS</emma:literal>
                </emma:interpretation>
              </emma:one-of>
            </emma:emma>
          </inkml:annotationXML>
          <inkml:trace contextRef="#ctx0" brushRef="#br0" timeOffset="22514.9753">4321 3615 2523,'0'0'56,"0"0"11,0 0 2,0 0 2,-14 4-57,14-4-14,0 0 0,0 0 0,0 12 82,0 1 14,5-1 2,4 4 1,0 8-79,-5 5-20,5-5 0,1 0 0,3 4 0,-4-7 0,0-1 0,10-4 0,-6 4-62,6-8-16,-10 1-3,4-5-723,-4-4-145</inkml:trace>
          <inkml:trace contextRef="#ctx0" brushRef="#br0" timeOffset="22670.542">4330 3522 748,'0'0'67,"0"0"-54,0 0-13,-9 4 0,-5-4 272,5-4 51,9 4 10,0 0 3,0 0-232,0 0-45,0 0-10,9-4-1,5 0-68,-1 0-12,1 8-4,4 0 0,5-4-89,0 4-19,18 0-3,-9 0-1</inkml:trace>
          <inkml:trace contextRef="#ctx0" brushRef="#br0" timeOffset="22962.6092">4740 3542 2188,'0'0'48,"0"0"11,0 0 1,0 0 1,0 0-49,-10 0-12,1 9 0,-4-5 0,-1 0 80,0 0 14,5 0 2,-4 0 1,-6 4-41,6-4-8,4 4-1,0 4-1,4-4-27,-4 0-6,4 4-1,1-3 0,4-9-12,0 8 0,0-8 0,4 12 0,1 8 0,4-8 0,-4 0 0,4 4 0,4-3 25,-4-1 12,5-8 3,-5 4 0,5-8-32,-5 4-8,5 4 0,-5-4 0,-5 4 0,5-4 0,-4 0 0,-5-4 0,0 0 15,0 0 1,4 8 1,-4-8 0,5 8-27,-5-8-6,-5 9 0,1 3-1,-1 0 65,-4-4 12,-4 0 4,-6 0 0,6 0-64,-1 0-21,-4 0 0,-5-4 0,0-4-21,5-4-4,0-4-1,-5 0 0,9 4-191,1-4-38</inkml:trace>
        </inkml:traceGroup>
        <inkml:traceGroup>
          <inkml:annotationXML>
            <emma:emma xmlns:emma="http://www.w3.org/2003/04/emma" version="1.0">
              <emma:interpretation id="{ABAB35FE-E27C-4B8D-9F27-17A6B4F7D12C}" emma:medium="tactile" emma:mode="ink">
                <msink:context xmlns:msink="http://schemas.microsoft.com/ink/2010/main" type="inkWord" rotatedBoundingBox="6239,10200 8575,10102 8611,10941 6274,11039"/>
              </emma:interpretation>
              <emma:one-of disjunction-type="recognition" id="oneOf10">
                <emma:interpretation id="interp50" emma:lang="en-AU" emma:confidence="0">
                  <emma:literal>divisible</emma:literal>
                </emma:interpretation>
                <emma:interpretation id="interp51" emma:lang="en-AU" emma:confidence="0">
                  <emma:literal>dinsib6</emma:literal>
                </emma:interpretation>
                <emma:interpretation id="interp52" emma:lang="en-AU" emma:confidence="0">
                  <emma:literal>dinsible</emma:literal>
                </emma:interpretation>
                <emma:interpretation id="interp53" emma:lang="en-AU" emma:confidence="0">
                  <emma:literal>dinsi66</emma:literal>
                </emma:interpretation>
                <emma:interpretation id="interp54" emma:lang="en-AU" emma:confidence="0">
                  <emma:literal>dinsibbe</emma:literal>
                </emma:interpretation>
              </emma:one-of>
            </emma:emma>
          </inkml:annotationXML>
          <inkml:trace contextRef="#ctx0" brushRef="#br0" timeOffset="23547.0254">5732 3700 2372,'-4'-4'52,"-1"0"12,-4 0 1,0-4 1,4 0-53,-4-4-13,-5 4 0,10 0 0,-1 4 93,5 4 16,-13 0 3,4 0 1,-5 0-56,5 4-11,-5 4-2,0 0-1,1 4-30,4 8-5,0-4-8,4 9 11,-4-5-20,9 4-4,0 0-1,4 5 0,1-9-10,0 0-1,4 5-1,0-9 0,0-4-15,0 0-3,0 0-1,5-8 0,-14-4 13,0 0 2,0 0 1,9-4 0,9-8 9,-4 0 1,-5 0 1,0 0 0,0-9 1,0 1 0,0 0 0,-9-4 0,5-1 27,-5 1 6,0 4 0,-5-5 1,1 5-27,-1-4-6,1 0 0,-1 3-1,1-3 30,-6 0 7,-3 0 0,4 3 1,9 1-1,-5 0-1,1 4 0,-1 0 0,-4-1 18,4 9 4,-4-4 1,5 4 0,-5 0 3,9 8 1,0 0 0,0 0 0,0 0-14,0 0-2,0 0-1,0 0 0,4 16-19,5-4-10,0 4 10,0 5-10,1 3-21,-1-4-11,0 9-1,4-5-1,6 0 34,-6-4 0,10 5 0,-5 3 0,0 0 0,1-3 8,-1-9 0,0 4 1,0 0-148,-4-4-29,0-3-7</inkml:trace>
          <inkml:trace contextRef="#ctx0" brushRef="#br0" timeOffset="24035.773">5905 3397 1951,'0'0'86,"0"0"18,-9 8-83,9-8-21,0 0 0,0 0 0,-5 4 101,5-4 16,0 0 3,0 0 1,0 0-97,5 8-24,0 0 0,-1 0 0,5-4-73,0 0-20,5 0-4,-5 0-866</inkml:trace>
          <inkml:trace contextRef="#ctx0" brushRef="#br0" timeOffset="23863.5294">5919 3579 345,'0'0'31,"0"0"-31,0 0 0,0 0 0,0 0 183,0 0 30,0 0 7,0 0 0,0 0-107,0 0-21,4 8-5,-4-8-1,5 12-40,-1-4-8,-4-8-2,5 8 0,-1 4-27,1-3-9,-5-9 0,5 12 0,-1-4 36,1 4 1,-5 0 0,0 8 0,0-8 60,4 1 12,-4-13 3,0 12 0,5-4-12,-5-8-3,0 0 0,4 4 0,-4 8-38,5 0-8,-5-4-2,4 0 0,1 4-18,-5-3-4,9-1-1,-4 0 0,-1 0-26,-4-8 0,9 4-9,-4 4 9,4 0-52,-4-4-4,-5-4-1,0 0 0,9 0-187,-9 0-38</inkml:trace>
          <inkml:trace contextRef="#ctx0" brushRef="#br0" timeOffset="24395.6262">6105 3551 1695,'-9'20'75,"5"-12"16,8 0-73,-4 4-18,5 0 0,-5-4 0,-5 0 135,10 5 23,-1 7 5,1 0 1,-1-4-62,1 4-12,4-3-2,-4-5-1,4 0-37,-5 0-7,1 8-2,-1-8 0,6 1-17,-1-1-4,-5-4-1,5 0 0,-9-8 0,0 0 0,0 0 0,9 0 0,-9 0-2,5-4 0,4-4 0,0 0 0,-9-4-1,5 3 0,4-7 0,-5-4 0,1-4 12,0-1 1,-1 5 1,1 4 0,4-4-43,-5 0-9,5 3-2,-4 5 0,0-4 24,-5 16 0,0 0 0,0 0 0,0 0 0,0 0 0,0 0 0,0 0 0,4 8 22,5 4-1,0 0 0,0 1 0,-4-1-21,4 4 0,-4 4 0,-1 0 0,5 1 0,-4-1 0,-1-8 0,5 4 0,1 0 0,-1 1 0,0-9 0,-5 0 0,5 8-47,-9-16-13,0 0-4,0 0 0,0 0-204,10 4-42,-10-4-8,0 0-2</inkml:trace>
          <inkml:trace contextRef="#ctx0" brushRef="#br0" timeOffset="24531.0087">6265 3377 2084,'0'0'92,"-14"-5"20,5 5-90,0-4-22,0 0 0,9 4 0,-9-4 119,9 4 19,0 0 4,0 0 1,0 0-103,0 0-21,0 0-4,9-8-1184</inkml:trace>
          <inkml:trace contextRef="#ctx0" brushRef="#br0" timeOffset="25213.5045">6811 3510 748,'-4'-16'67,"4"4"-54,-5 4-13,5 0 0,-5-1 329,1-3 63,-1 4 13,1 0 3,-1 0-219,1 0-43,-5 4-9,4-4-1,5 8-68,-9-4-14,0 0-2,4 0-1,-4 4-27,-5 0-4,5 0-2,0 4 0,0 0-18,0 0 0,0 4 0,0 0 0,0 4-14,0-4 0,4 0 0,1 0 0,4-8-3,0 8-1,0-8 0,0 0 0,0 0 6,0 0 0,4 13 1,10-5 0,-5 0 11,4 0-13,1-4 5,0 4 8,-1 0 0,1-4 0,0 0 0,4 0 0,-9 4 0,5-4 0,-5 0 0,5 5 0,-5-5 11,-5 8-3,5-4-8,0 0 12,-9 0 3,5 0 0,0 0 0,-5 4 0,0-4-3,0 5-1,-5-5 0,0 8 0,1 0-3,-5-4-8,4 0 12,-8 0-4,3 1-8,-3-5 10,-1 0-10,0 0 10,1-8-10,-1 0-14,0-4 3,5-4 1,0-8-37,-4-1-7,3 1-2,6 0 0,-1 4-160,5-4-32</inkml:trace>
          <inkml:trace contextRef="#ctx0" brushRef="#br0" timeOffset="25521.7829">6980 3223 748,'-5'-8'67,"5"8"-54,-5-8-13,5 8 0,0 0 287,-9-5 54,5 1 11,4 4 3,0 0-228,0 0-46,0 0-9,0 0-1,0 0-99,0 0-19,0 0-4,9 4-909</inkml:trace>
          <inkml:trace contextRef="#ctx0" brushRef="#br0" timeOffset="25380.6057">6993 3397 979,'0'0'87,"0"0"-70,0 0-17,9 12 0,-9 0 259,5 0 48,-1 4 9,6 1 3,-1 3-163,-5 0-32,1-4-6,4 4-2,-5 5-69,1-1-15,-5-4-2,0 0-1,0 5-61,0-5-12,4-8-2,1 4-710,0 9-143</inkml:trace>
          <inkml:trace contextRef="#ctx0" brushRef="#br0" timeOffset="25889.8924">7143 3073 2401,'0'0'52,"-4"-8"12,-1 4 1,5 4 3,0 0-54,0 0-14,0 0 0,0 0 0,0 0 80,0 0 12,5 8 4,-1 8 0,1 0-55,4 9-10,-4-1-3,8 4 0,-4 1-20,1 3-8,3 0 0,-4 1 9,5-1-9,0 0 0,-1 1 0,1-1 0,0-4-15,4-7 2,-5 3 0,6-8 0,-1-4-24,-4-4-5,-1 1-1,5-1 0,-4-4 32,0-4 11,4 4 0,-9-8-9,5-4 9,-10-1 0,10 1 0,-10 0 8,1-8 16,0 4 4,-5-4 1,0 4 0,-5-1 11,0 1 1,1 0 1,-5 4 0,0 0-14,-5 0-2,0 4-1,-4 0 0,5 4-16,-6 4-9,-3 0 10,3 0-10,1 0-23,4 0-10,1 4-3,-1 0 0,5-8-54,0 8-11,9-8-3,0 0-688,0 0-137</inkml:trace>
          <inkml:trace contextRef="#ctx0" brushRef="#br0" timeOffset="26339.6681">7576 3028 2239,'0'0'99,"0"0"21,0 0-96,0 0-24,0 0 0,0 0 0,0 0 136,-5 5 22,5-5 5,0 0 1,-4 8-88,4 4-18,-5 0-3,5 4-1,5 4-24,-1 1-5,1 7-1,-5 0 0,5 1-24,-1 3-9,5-8 0,0 5 0,0-1 9,0 0 12,1 1-2,3-1-1,1 0-9,0-4 0,4-3 0,-5-5 0,-3-4-49,-1 0-12,4-4-3,1 0 0,4-4 52,-4 0 12,-1 0 0,-3-4 0,3-4 0,1 0 0,-5 0 0,0-4 0,0 0 0,-4 0 0,-5 8 0,0 0 0,9-12 0,-5 0 0,-4 0 0,0-1 0,0 1 48,-4 0 13,-5 0 3,4 0 0,1 0-52,-5 4-12,-5-4 0,0 3 0,10-3 37,-10 4 5,0 4 1,1 0 0,4 0-31,9 4-12,0 0 11,-9 12-11,4-8 19,5-4-3,-5 8 0,5 5 0,-4 3-64,4-4-12,0 4-4,0 0 0,-5 0 52,10-3 12,4-1 0,5 0 0,-1 0-54,-4 0-8,5 0-2,0-4 0,8 0-51,-3-8-10,3-4-3</inkml:trace>
        </inkml:traceGroup>
        <inkml:traceGroup>
          <inkml:annotationXML>
            <emma:emma xmlns:emma="http://www.w3.org/2003/04/emma" version="1.0">
              <emma:interpretation id="{501E9313-1BC4-4D02-84C6-EB1FFBAF9642}" emma:medium="tactile" emma:mode="ink">
                <msink:context xmlns:msink="http://schemas.microsoft.com/ink/2010/main" type="inkWord" rotatedBoundingBox="9365,10195 10042,10167 10079,11045 9402,11073"/>
              </emma:interpretation>
              <emma:one-of disjunction-type="recognition" id="oneOf11">
                <emma:interpretation id="interp55" emma:lang="en-AU" emma:confidence="0">
                  <emma:literal>by</emma:literal>
                </emma:interpretation>
                <emma:interpretation id="interp56" emma:lang="en-AU" emma:confidence="0">
                  <emma:literal>6y</emma:literal>
                </emma:interpretation>
                <emma:interpretation id="interp57" emma:lang="en-AU" emma:confidence="0">
                  <emma:literal>ty</emma:literal>
                </emma:interpretation>
                <emma:interpretation id="interp58" emma:lang="en-AU" emma:confidence="0">
                  <emma:literal>oy</emma:literal>
                </emma:interpretation>
                <emma:interpretation id="interp59" emma:lang="en-AU" emma:confidence="0">
                  <emma:literal>Gy</emma:literal>
                </emma:interpretation>
              </emma:one-of>
            </emma:emma>
          </inkml:annotationXML>
          <inkml:trace contextRef="#ctx0" brushRef="#br0" timeOffset="26972.4299">8710 3178 748,'-5'-28'67,"1"20"-54,4-4-13,0 12 0,-5-8 253,-4 3 48,4 1 10,5 4 1,0 0-121,-9-4-25,5 4-5,4 0-1,0 0-45,-5 4-10,1 5-1,-1-1-1,0 4-38,5 0-7,0 4-2,5 0 0,0 5-35,-1 3-7,1 0-2,4 8 0,4 1-12,-3-1 0,-1 1 0,4 3 0,1-4 0,0 1 0,-1-1 0,1-8 0,0-3 0,-1-5 0,1 0 0,0-4 0,-1 0-16,1-8 4,-5 0 1,5 0 0,-5-8 11,0 4-12,0-8 12,-5 4-12,1-4 12,0 0 0,-5 0 0,0 8 0,-5-12 0,0 4 9,1-4-9,-5 4 0,0-1 8,0 1-8,-5 4 0,0 0 0,1 0-17,-6 4-7,6 0-2,-1 4 0,0-4-116,1 4-23,4 0-5,4 4-594,5-8-118</inkml:trace>
          <inkml:trace contextRef="#ctx0" brushRef="#br0" timeOffset="27289.491">8992 3425 2188,'0'0'97,"0"0"20,0 0-93,0 8-24,4 4 0,1 0 0,-5-12 98,5 13 15,-1 3 3,5 0 1,9-4-85,-8 4-16,3 0-4,1-3-1,-1-1 1,-3-4 1,-1 4 0,0-8 0,9 0-13,-4 0-18,-1-4 4,-4-4 1,1 0 13,-1 0 0,0-4 0,0-4 0,-5-4 0,1 3 0,0 1 0,-1 4 0,-4-8 44,0 0 12,0 4 3,0-5 0,0 1-21,0 0-4,-4 4-1,4 0 0,0 4-4,0 8-1,0 0 0,0 0 0,0 0-1,0 0-1,0 0 0,0 12 0,-5 0-3,10 8-1,-1 5 0,1 3 0,4 4-7,-5-3-2,5 7 0,5 4 0,0 1-13,-5 7 0,4-3 0,1 0 0,0-1-95,-1 9-15,6-1-3</inkml:trace>
        </inkml:traceGroup>
        <inkml:traceGroup>
          <inkml:annotationXML>
            <emma:emma xmlns:emma="http://www.w3.org/2003/04/emma" version="1.0">
              <emma:interpretation id="{81BFD9BD-21C8-4A0F-89FE-036586E88C79}" emma:medium="tactile" emma:mode="ink">
                <msink:context xmlns:msink="http://schemas.microsoft.com/ink/2010/main" type="inkWord" rotatedBoundingBox="10766,10175 11236,10155 11253,10555 10782,10575"/>
              </emma:interpretation>
              <emma:one-of disjunction-type="recognition" id="oneOf12">
                <emma:interpretation id="interp60" emma:lang="en-AU" emma:confidence="0">
                  <emma:literal>2</emma:literal>
                </emma:interpretation>
                <emma:interpretation id="interp61" emma:lang="en-AU" emma:confidence="0">
                  <emma:literal>3</emma:literal>
                </emma:interpretation>
                <emma:interpretation id="interp62" emma:lang="en-AU" emma:confidence="0">
                  <emma:literal>z</emma:literal>
                </emma:interpretation>
                <emma:interpretation id="interp63" emma:lang="en-AU" emma:confidence="0">
                  <emma:literal>Z</emma:literal>
                </emma:interpretation>
                <emma:interpretation id="interp64" emma:lang="en-AU" emma:confidence="0">
                  <emma:literal>]</emma:literal>
                </emma:interpretation>
              </emma:one-of>
            </emma:emma>
          </inkml:annotationXML>
          <inkml:trace contextRef="#ctx0" brushRef="#br0" timeOffset="27880.1011">10048 3089 2487,'0'0'55,"0"0"11,0 0 2,9 4 2,0 4-56,0-4-14,5-4 0,-5 4 0,5-8 101,-5 4 18,5 0 3,-1 0 1,6 4-47,-6-4-10,1 4-2,-5-4 0,0 9-36,0-5-8,5 4-2,-5 0 0,-5 8-18,6-4 0,-6 0 0,-4 4 0,5 1-21,-5-1-5,0 4-1,-5 0 0,1 1-29,-1-1-7,0 0-1,1 4 0,-5-8 0,0 5 0,-5-9 0,0 0 0,5-4 37,-4-4 7,4-4 2,-5 8 0,5-8 30,0 4 7,0-8 1,9 4 0,-10-8 30,1 4 6,9 4 2,0 0 0,0 0 5,0 0 1,0 0 0,0 0 0,9-4-33,5 0-7,-5-4 0,9 4-1,1 0 11,3 4 2,-3 4 1,3 0 0,6-12-17,-1 8-4,0 8-1,5 0 0,-5-4-15,1 4-15,-1 0 3,-4-4 1,0 0-93,-1 0-20,-3 8-3,-6-3-1229</inkml:trace>
        </inkml:traceGroup>
        <inkml:traceGroup>
          <inkml:annotationXML>
            <emma:emma xmlns:emma="http://www.w3.org/2003/04/emma" version="1.0">
              <emma:interpretation id="{749EB0A3-9774-4E21-9F0E-8CB6892CAE6B}" emma:medium="tactile" emma:mode="ink">
                <msink:context xmlns:msink="http://schemas.microsoft.com/ink/2010/main" type="inkWord" rotatedBoundingBox="12035,10097 12943,10059 12964,10567 12057,10605"/>
              </emma:interpretation>
              <emma:one-of disjunction-type="recognition" id="oneOf13">
                <emma:interpretation id="interp65" emma:lang="en-AU" emma:confidence="0">
                  <emma:literal>=</emma:literal>
                </emma:interpretation>
                <emma:interpretation id="interp66" emma:lang="en-AU" emma:confidence="0">
                  <emma:literal>D</emma:literal>
                </emma:interpretation>
                <emma:interpretation id="interp67" emma:lang="en-AU" emma:confidence="0">
                  <emma:literal>+</emma:literal>
                </emma:interpretation>
                <emma:interpretation id="interp68" emma:lang="en-AU" emma:confidence="0">
                  <emma:literal>#</emma:literal>
                </emma:interpretation>
                <emma:interpretation id="interp69" emma:lang="en-AU" emma:confidence="0">
                  <emma:literal>&amp;</emma:literal>
                </emma:interpretation>
              </emma:one-of>
            </emma:emma>
          </inkml:annotationXML>
          <inkml:trace contextRef="#ctx0" brushRef="#br0" timeOffset="32184.8213">11332 3227 2001,'0'0'88,"-5"0"20,5 0-87,0 0-21,0 0 0,0 0 0,0 0 131,0 0 21,0 0 5,0 0 1,0 0-48,5-4-10,4-8-1,0 8-1,5-5-43,0 5-9,-1 4-2,5 4 0,1-8-17,-1 4-4,0-4-1,5 4 0,-5-4-11,5 4-3,-5-4 0,0 4 0,0 0-8,5-4 0,0 0 0,0 4 0,-5-4-23,0 0-6,0 0-2,1 0 0,-1 4-70,-5-4-15,-3 4-2,3 4-1,-4 0-109,-9-4-23</inkml:trace>
          <inkml:trace contextRef="#ctx0" brushRef="#br0" timeOffset="32497.3708">11396 3393 1036,'0'0'92,"0"0"-73,0 0-19,0 0 0,0 0 200,0 0 36,0 0 7,0 0 1,9 4-57,-9-4-12,9 0-3,0 0 0,0 0-53,0 0-11,0 0-3,5-4 0,0 4-40,-1-4-8,1-4-1,0 8-1,-1 0-33,1 0-6,0 0-2,4 0 0,-4 0-14,4 4 0,-5-4 0,6 8 0,-6-4-36,1 4-1,4-8 0,-4 4 0,4-4-132,-4 4-27,4 0-4</inkml:trace>
          <inkml:trace contextRef="#ctx0" brushRef="#br0" timeOffset="32924.2583">11596 3000 1382,'5'8'123,"-5"-8"-99,0 0-24,0 0 0,0 0 219,0 0 38,9 0 8,0-4 2,0 4-127,0 4-24,0-4-6,0 4-1,5-4-52,0 8-10,4-4-3,-5 5 0,6-1-15,-1 0-3,0 4-1,9 0 0,1 0-5,-5-4-2,-1 4 0,1-4 0,9 5-6,-5-5 0,1 4-1,-6-4 0,6 0-11,-1 0 12,-4 4-12,-1-4 12,1 4-12,-5-3 0,1-1 0,-1 0 0,-4 0 0,-5 0 0,4 0 8,-4 0-8,-4 0 0,0-4 10,-5-4-10,0 0 10,4 12-1,-4-12 0,0 0 0,-4 9 0,-6-1-1,1 4-8,0-4 12,-4 4-4,-1-8-8,0 0 0,-4 4 9,0 0-9,0 4 0,-5-3 0,5-1 0,-10 4 0,1-4-17,4 4 1,0 0 1,1 0 0,-1 0-25,9-4-4,-4 1-2,9-1 0,0 0-154,0-4-32,-5 4-5,14-8-2</inkml:trace>
        </inkml:traceGroup>
        <inkml:traceGroup>
          <inkml:annotationXML>
            <emma:emma xmlns:emma="http://www.w3.org/2003/04/emma" version="1.0">
              <emma:interpretation id="{71020A12-B239-4DFB-AF10-837ECCA8E76B}" emma:medium="tactile" emma:mode="ink">
                <msink:context xmlns:msink="http://schemas.microsoft.com/ink/2010/main" type="inkWord" rotatedBoundingBox="13823,10280 14042,10271 14061,10738 13843,10747"/>
              </emma:interpretation>
              <emma:one-of disjunction-type="recognition" id="oneOf14">
                <emma:interpretation id="interp70" emma:lang="en-AU" emma:confidence="0">
                  <emma:literal>p</emma:literal>
                </emma:interpretation>
                <emma:interpretation id="interp71" emma:lang="en-AU" emma:confidence="0">
                  <emma:literal>P</emma:literal>
                </emma:interpretation>
                <emma:interpretation id="interp72" emma:lang="en-AU" emma:confidence="0">
                  <emma:literal>8</emma:literal>
                </emma:interpretation>
                <emma:interpretation id="interp73" emma:lang="en-AU" emma:confidence="0">
                  <emma:literal>R</emma:literal>
                </emma:interpretation>
                <emma:interpretation id="interp74" emma:lang="en-AU" emma:confidence="0">
                  <emma:literal>B</emma:literal>
                </emma:interpretation>
              </emma:one-of>
            </emma:emma>
          </inkml:annotationXML>
          <inkml:trace contextRef="#ctx0" brushRef="#br0" timeOffset="33625.0524">13108 3255 1944,'0'0'86,"0"0"18,0 0-84,0 0-20,0 0 0,0 0 0,0 0 135,0 0 22,0 0 5,9 8 1,4 4-68,1 0-14,-9 1-2,8-1-1,-4 4-42,5 4-8,-5-4-1,0 9-1,0-5-18,0 4-8,-4 4 8,0-3-8,4 3 0,-5 0 0,1-7 8,-1 3-8,-4-8-8,0 0-4,0-4-1,0-3 0,0-1 13,0-8 0,0 8 0,0-8 0,0 0-51,-9-8-10,0-4-3,0-5 0,0 1 72,0-4 15,4 0 2,-4-1 1,0-3-14,0 0-4,4 0 0,-4-5 0,5 1 9,-1 4 2,5-1 0,0 1 0,0 4 5,0 0 2,0-1 0,5 5 0,-1 4 0,1-4 0,-1 4 0,5 4 0,5 0-4,-5-1-1,5 1 0,0 8 0,-14 0-21,13 0 8,-13 0-8,9 0 0,-9 0 14,14 8-2,-5-4 0,5 5 0,-1-5-4,-3 4-8,3 0 11,-13-8-11,0 0 11,0 0-11,0 8 10,0-8-10,0 12 10,-9 0-10,5-4 10,-6 4-10,1-3 0,0-1 0,-4 0 0,3-4 0,-8 0 0,0 0 0,4-4-8,1 0 8,-1 0-28,5-4 0,0 0 1,4 0 0,1-4-37,4 0-7,0-5-1,4 5-1,10-4-199,0 4-40</inkml:trace>
        </inkml:traceGroup>
        <inkml:traceGroup>
          <inkml:annotationXML>
            <emma:emma xmlns:emma="http://www.w3.org/2003/04/emma" version="1.0">
              <emma:interpretation id="{5A9169B5-C746-4F52-97A9-BAA2F560D4BC}" emma:medium="tactile" emma:mode="ink">
                <msink:context xmlns:msink="http://schemas.microsoft.com/ink/2010/main" type="inkWord" rotatedBoundingBox="14417,10123 14781,10108 14797,10484 14433,10499"/>
              </emma:interpretation>
              <emma:one-of disjunction-type="recognition" id="oneOf15">
                <emma:interpretation id="interp75" emma:lang="en-AU" emma:confidence="0">
                  <emma:literal>is</emma:literal>
                </emma:interpretation>
                <emma:interpretation id="interp76" emma:lang="en-AU" emma:confidence="0">
                  <emma:literal>i</emma:literal>
                </emma:interpretation>
                <emma:interpretation id="interp77" emma:lang="en-AU" emma:confidence="0">
                  <emma:literal>it</emma:literal>
                </emma:interpretation>
                <emma:interpretation id="interp78" emma:lang="en-AU" emma:confidence="0">
                  <emma:literal>in</emma:literal>
                </emma:interpretation>
                <emma:interpretation id="interp7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33970.6159">13722 3061 921,'0'0'40,"0"0"10,-4-4-40,-1 0-10,-4 0 0,9 4 0,-4-8 316,4 8 62,0 0 12,0 0 2,0 0-244,0 0-50,0 0-10,0 0-1,9-4-87,-9 4-23,0 0-1,13 0-1,1 4-171,4-4-35,-4 4-6</inkml:trace>
          <inkml:trace contextRef="#ctx0" brushRef="#br0" timeOffset="33824.2633">13759 3190 1497,'0'0'133,"0"0"-106,0 0-27,0 0 0,0 0 190,0 0 33,0 0 6,0 0 2,0 8-71,0 1-15,0-1-2,4 4-1,-4 4-79,5-4-16,-5 4-3,4-4-1,5 5-26,-4-1-5,0 0 0,-1 0-1,1 0-23,4-3-4,-5-1 0,1 0-1,-1-4-119,-4-8-23,0 0-5,0 0-992</inkml:trace>
          <inkml:trace contextRef="#ctx0" brushRef="#br0" timeOffset="34284.9313">14068 3122 2091,'0'0'92,"0"0"20,0 0-89,0 0-23,-9-9 0,0 9 0,9 0 180,0 0 31,-9-4 6,0 0 2,0 0-124,0 0-25,0 4-5,9 0-1,0 0-8,0 0-3,-14 4 0,5 4 0,0-4-41,0 5-12,-1-1 0,1 0 0,5 4 0,-1-4-18,5-8 3,-4 12 1,4 0-6,4-4-2,1 4 0,-1-3 0,5 3 7,1-4 2,-10-8 0,4 8 0,5-4 13,0 4-11,5-4 11,0 4-10,-1-4 10,-4 0 0,5 0 0,-5 0 0,0 4 0,-9-8 0,0 0 0,0 0 0,0 0 0,5 5 0,-5-5 0,0 0 0,0 0 0,0 12 0,-14-4 0,5 0 0,0-8 0,-5 4 0,1-4 0,4 4 0,-5-4 0,5 0 0,-5 0 0,5-4 0,0 0-194,-5-4-37,5 4-7</inkml:trace>
        </inkml:traceGroup>
        <inkml:traceGroup>
          <inkml:annotationXML>
            <emma:emma xmlns:emma="http://www.w3.org/2003/04/emma" version="1.0">
              <emma:interpretation id="{B6B11826-CAE0-4500-80B2-783F485C151B}" emma:medium="tactile" emma:mode="ink">
                <msink:context xmlns:msink="http://schemas.microsoft.com/ink/2010/main" type="inkWord" rotatedBoundingBox="15983,9906 18257,9811 18283,10418 16009,10513"/>
              </emma:interpretation>
              <emma:one-of disjunction-type="recognition" id="oneOf16">
                <emma:interpretation id="interp80" emma:lang="en-AU" emma:confidence="0">
                  <emma:literal>divisible</emma:literal>
                </emma:interpretation>
                <emma:interpretation id="interp81" emma:lang="en-AU" emma:confidence="0">
                  <emma:literal>din-Sible</emma:literal>
                </emma:interpretation>
                <emma:interpretation id="interp82" emma:lang="en-AU" emma:confidence="0">
                  <emma:literal>din-sild</emma:literal>
                </emma:interpretation>
                <emma:interpretation id="interp83" emma:lang="en-AU" emma:confidence="0">
                  <emma:literal>Gin-sild</emma:literal>
                </emma:interpretation>
                <emma:interpretation id="interp84" emma:lang="en-AU" emma:confidence="0">
                  <emma:literal>din-silk</emma:literal>
                </emma:interpretation>
              </emma:one-of>
            </emma:emma>
          </inkml:annotationXML>
          <inkml:trace contextRef="#ctx0" brushRef="#br0" timeOffset="35499.2452">15402 3020 2066,'-13'-12'92,"13"8"18,0-4-88,0 0-22,-5 0 0,1 4 0,-1-4 127,5 0 21,0 0 4,0 8 0,0 0-57,0 0-12,0 0-3,-9 4 0,0 0-46,0 4-10,-5-4-1,5 8-1,0 0-22,0 4-13,4 5 1,-4 3 1,0-4-8,4 0-1,5-4-1,0 5 0,5-1 4,-5 0 1,4-4 0,1 1 0,4-5 7,0 0 9,5-4-13,-5 0 5,-9-8 8,0 0-12,9 4 12,5-4-12,-5 0-9,5-4-3,-5 0 0,4-8 0,-8 4-60,-1-4-12,-4-1-2,5 1-636,-5-4-127</inkml:trace>
          <inkml:trace contextRef="#ctx0" brushRef="#br0" timeOffset="35703.63">15357 2850 1695,'-9'-12'75,"4"8"16,1 0-73,-1-4-18,0 4 0,5 4 0,0 0 149,0 0 27,0 0 4,0 0 2,0 0-54,0 0-12,0 0-1,0 0-1,10 12-54,-1 8-10,-5 1-2,1-1-1,8 4-28,-3 4-6,-6-3-1,10-1 0,-1 4-30,1 1-6,0-1-2,-1-4 0,1 5 26,4-9 17,-4 0-2,0 0-1,-1-3-65,5-1-13,-4-4-2,0-4-1,-5-4-133,4 0-26,-3 0-6,-1-4-730</inkml:trace>
          <inkml:trace contextRef="#ctx0" brushRef="#br0" timeOffset="36038.2288">15680 2923 460,'0'0'41,"-5"-4"-33,1-4-8,-5 0 0,4 0 330,1 0 64,-5 0 13,4 0 2,0 0-203,5 3-41,0 5-8,0 0-1,0 0-93,0 0-19,0 0-3,0 0-1,0 0-62,0 0-13,0 0-2,0 0-1,0 0-177,5 9-35</inkml:trace>
          <inkml:trace contextRef="#ctx0" brushRef="#br0" timeOffset="35870.596">15675 3033 1641,'0'0'72,"0"0"16,0 0-70,0 0-18,0 0 0,0 0 0,0 0 163,0 0 29,0 0 5,0 0 2,5 12-80,0 4-16,-1-4-3,5 4-1,0-4-63,0 9-13,-4-5-3,4 0 0,0 0-20,0-4-10,0 4 1,0 1 0,1-5-67,-6 0-12,5 0-4,-4-4-1040</inkml:trace>
          <inkml:trace contextRef="#ctx0" brushRef="#br0" timeOffset="36551.3854">15867 3109 633,'0'0'28,"0"0"6,0 0-34,0 0 0,0 0 0,0 0 0,0 0 382,0 0 70,0 0 13,0 0 3,0 0-256,0 0-52,4 4-11,-4-4-1,14 0-68,-10 9-12,-4-9-4,10 8 0,-1 4-44,-5-4-8,1 4-3,4-4 0,-5 4-9,6-4 0,-6 4 0,5-3 0,-9-9 0,5 8 0,4 0 0,0-4 0,-9-4 0,0 0 0,0 0 0,0 0 0,9 4 0,0 0 0,-9-4 0,9-4 0,0 0 0,-9 4 0,9-8 0,-4-4 0,0-1 10,4 1-10,-5 0 12,5 0-12,-9-4 0,5 8 0,4-4 0,-9 3 0,-5-3 0,5 12-14,0 0 1,0 0 0,0 0-37,0 0-7,0 0-2,0 0 0,0 0 59,0 0 20,0 0 0,0 0 0,14 8-20,-5 1 0,0-1 0,0 4-12,-4-4 12,4 0 8,-4 4-8,4-4 11,-5 0 1,5 0 1,0 0 0,1 5 0,-6-5-5,5 0 0,-4 0-8,4 0 12,-5 0-12,6 0 0,-10-8 0,9 8 0,0 0-9,-9-8-5,0 0-1,9 0 0,-9 0-86,9 0-18,-9 0-3,0 0-685,5-8-137</inkml:trace>
          <inkml:trace contextRef="#ctx0" brushRef="#br0" timeOffset="36686.8124">16090 2887 979,'0'0'87,"0"0"-70,-5-8-17,1 4 0,4 4 170,0 0 30,0 0 7,0 0 1,0 0-77,0 0-15,9-4-4,0 8 0,-5 0-96,10 0-16,4 0-12,-4 4 3,4 0-88,0 4-18,1 0-3</inkml:trace>
          <inkml:trace contextRef="#ctx0" brushRef="#br0" timeOffset="37046.5676">16545 3041 864,'0'0'76,"0"0"-60,0 0-16,0 0 0,0 0 319,0 0 61,-5-4 12,-4 0 2,5-1-162,-5 1-33,0 0-7,0 0 0,-1 0-103,1 4-20,0 0-4,-4 0-1,-1 0-49,5 4-15,-5 0 0,5 4 8,0 1-20,0 3-4,0-4-1,4 8 0,1-8 0,-1 4 0,0 0 0,5 0 0,5 1 7,-5-5 2,5 4 0,-5-12 0,9 4 8,0 4 0,0 0-9,0 0 9,0 0 0,0-4 0,5 0 0,-5 0 0,-9-4 0,9 4 0,5 5 8,-5-5-8,0 0 8,0 0-8,-9-4 8,5 8-8,-5-8 9,9 8-9,-9 4 10,0-12-10,0 8 12,0-8-3,-5 12-1,1-4 0,-5 0 1,-1 1 0,1-5 0,0 4 0,-4-4-9,3-4 8,1 4-8,0-8 8,-4 4-20,8-4-5,-4-4-1,0 0 0,4-5-35,1 5-7,-1-4-2,1 0 0,4 0-175,4 0-35,-4 0-8</inkml:trace>
          <inkml:trace contextRef="#ctx0" brushRef="#br0" timeOffset="37360.6308">16604 2850 1555,'-4'-8'138,"-1"0"-110,1 4-28,-1-4 0,0 4 192,5 4 32,-9-4 8,9 4 0,0 0-127,0 0-25,0 0-6,0 0-1,0 0-97,0 0-20,0 0-4,9 8-1,5 0-215,-5 4-44</inkml:trace>
          <inkml:trace contextRef="#ctx0" brushRef="#br0" timeOffset="37211.5876">16632 3065 1209,'0'0'53,"0"0"12,0 0-52,0 0-13,0 0 0,0 16 0,4-4 319,1 4 61,-1-3 12,1 3 2,-1-4-242,1 4-48,4 0-9,0 0-3,-4-3-72,4 3-20,4-4 8,-4-4-8,1 0-68,3 0-17,-4 0-3,0-4-1,-9-4-185,10 4-37</inkml:trace>
          <inkml:trace contextRef="#ctx0" brushRef="#br0" timeOffset="37801.8373">16773 2790 1555,'0'0'68,"0"0"16,0 0-68,0 0-16,0 0 0,0 0 0,0 0 268,0 0 49,0 0 11,0 0 1,0 0-213,4 8-42,1 4-9,-5 0-1,0 8-29,-5 1-6,10 3-1,-1 0 0,1 4-17,4 1-11,0 3 12,5 1-12,-1-1 11,1 0-11,4-3 10,-4-1-10,9-4 0,-5-4 0,-4 1 0,4-9 0,0 0 0,-4-4 0,4 0 0,-4-4 0,-1 0-45,1-4-15,-5-4-4,5 4 0,-10-4 52,5-4 12,-4-4 0,-1 4 0,1-4 48,-5 4 13,4-1 3,-4-3 0,0 12-33,-4-8-7,-1-4 0,-4 4-1,-4 0 14,4 4 3,-5 0 1,-4 8 0,-1-4-84,1 0-17,0 8-3,0 0-1,-5 4 52,5 0 12,9 0 0,0 1 0,-1-5-176,6 0-33,4-8-7,0 12-949</inkml:trace>
          <inkml:trace contextRef="#ctx0" brushRef="#br0" timeOffset="38126.1069">17192 2802 2394,'0'0'106,"0"0"22,0 0-103,0 0-25,-5-4 0,5 4 0,0 0 134,0 0 22,0 0 4,0 0 0,-5 8-84,5 4-18,0 4-3,0 0-1,0 9-35,5 3-7,0-4-2,-1 5 0,1-1-10,4 4-11,-5-3 3,5 3 0,1-8-8,3 1-2,-8-5 0,4 0 0,4 0 18,-3-4 0,-1-3 0,0-1 0,4-4-12,-3 0 0,3-4 1,5 0 0,-8-4 11,3 0 0,1 0 0,0-4 0,-5 0 0,0-4 0,4 0 0,-4-4 0,1 4 0,-1-5 16,-5 1-4,5 0-1,-4-4 23,-1 4 5,-8 0 1,8 4 0,-4-5-13,-4 1-3,4 4 0,-9 0 0,0 0-24,0 0 0,-1 4 0,1 4 0,0 0 25,0 8 0,5 4 0,-5 0 0,4 0-40,0 5-8,1 3-1,-1 0-1,10 0 25,-5 0-8,4 5 8,6-5 0,-1-4-55,0 0-5,4 5-2,6-9 0,-1-4 26,0 0 4,0-4 2,10-4-874,-1 0-174</inkml:trace>
        </inkml:traceGroup>
        <inkml:traceGroup>
          <inkml:annotationXML>
            <emma:emma xmlns:emma="http://www.w3.org/2003/04/emma" version="1.0">
              <emma:interpretation id="{16717144-0579-41CD-9928-E80363FF7185}" emma:medium="tactile" emma:mode="ink">
                <msink:context xmlns:msink="http://schemas.microsoft.com/ink/2010/main" type="inkWord" rotatedBoundingBox="19002,9788 20437,9727 20475,10648 19040,10708"/>
              </emma:interpretation>
              <emma:one-of disjunction-type="recognition" id="oneOf17">
                <emma:interpretation id="interp85" emma:lang="en-AU" emma:confidence="0">
                  <emma:literal>by</emma:literal>
                </emma:interpretation>
                <emma:interpretation id="interp86" emma:lang="en-AU" emma:confidence="0">
                  <emma:literal>by 2</emma:literal>
                </emma:interpretation>
                <emma:interpretation id="interp87" emma:lang="en-AU" emma:confidence="0">
                  <emma:literal>by Z</emma:literal>
                </emma:interpretation>
                <emma:interpretation id="interp88" emma:lang="en-AU" emma:confidence="0">
                  <emma:literal>by z</emma:literal>
                </emma:interpretation>
                <emma:interpretation id="interp89" emma:lang="en-AU" emma:confidence="0">
                  <emma:literal>byz</emma:literal>
                </emma:interpretation>
              </emma:one-of>
            </emma:emma>
          </inkml:annotationXML>
          <inkml:trace contextRef="#ctx0" brushRef="#br0" timeOffset="38661.3325">18293 2915 2466,'0'0'54,"0"0"11,0 0 3,0 0 1,14-4-55,0 4-14,-14 0 0,0 0 0,0 0 84,0 0 15,0 0 2,4 12 1,-4 0-48,5 9-10,4-1-1,0 4-1,-4 0-57,4 5-11,9-1-2,0 4-1,-4 1 74,-1-5 15,6-4 4,-1 1 0,5-5-76,-5-8-14,-5 4-3,6-8-1,3 0-3,-3-3-1,-10-5 0,4 0 0,6-5 50,-6-3 11,-4 4 1,-4-4 1,-1-4-17,1 4-3,0-4-1,-1 4 0,-13-4 4,0-1 0,9 1 0,-5-4 0,-4 4-12,-4 0 12,3 0-12,-3 4 12,-5-5-12,-1 9 0,6-4 0,-1 4 0,5 0-49,0 4-3,-9 4 0,9 0 0,-1 4-9,6 1-3,4-1 0,-5 0-751,1 0-150</inkml:trace>
          <inkml:trace contextRef="#ctx0" brushRef="#br0" timeOffset="39094.9733">18840 3150 2649,'0'0'58,"0"0"12,0 0 2,0 0 4,0 0-61,0 0-15,-9 4 0,9-4 0,4 8 54,1 0 8,-10 0 2,5 4 0,14-4-52,-1 1-12,-3-1 0,-6 0 0,-4-8 0,9 8 0,5-8 0,0 8 0,-19-8 0,5 0-13,23-8 4,-1 0 1,-12 0 8,-1-5 0,-5 5 0,10-4-8,0-4 8,-5 0 16,-9-4-4,4 3-1,1 1-11,-1 0 0,-8 0 0,-1 0 0,10 8 24,-10-5 2,1 5 1,-5 0 0,-1 4-13,10 4-2,0 0-1,0 0 0,-9 0-2,9 0 0,0 0 0,5 8 0,-1 4-9,1 5 0,4 3 0,0 0 0,9 4 0,-4 1 0,-5 3 0,5 0 0,4-3-11,0 3 3,-13-4 0,8 5 0,1-5 8,-5 0 0,0 4 0,0-3 0,-9-1 0,0-4 0,10 0 0,-1 5-8,-14-9 8,10 4 0,-5-8 0,4 0 8,-4 1-8,-4-5 0,4 0 8,0-4-8,0-4 0,0 0 0,-19 8 0,10-8-8,0 0-24,-4 0-4,-6-4 0,1 0-1,-5-4-177,1 0-35,-19-13-7,13 1-2</inkml:trace>
          <inkml:trace contextRef="#ctx0" brushRef="#br0" timeOffset="39576.0308">19309 2713 1324,'0'0'118,"0"0"-94,0 0-24,0 0 0,9-8 224,0 4 41,-5-4 8,1-1 2,-1 5-95,6-4-20,-1 0-3,0 4-1,-9 4-60,13-4-12,10 4-2,-5 0-1,-8 0-34,-1 4-7,9 0-2,0 0 0,0 4-7,-4 0-2,-10 5 0,10-1 0,9 0-29,-9 4-10,-10-4 0,1 4 0,4 1 10,-14 3 14,1 0-3,-10 4-1,-9 5-50,5-1-9,9 0-3,-9 5 0,-5-5-47,5 0-9,0 1-3,4-5 0,5 0 33,0-8 6,4 1 2,1-5 0,8-4 51,-8 0 11,-1 0 8,5-8-12,0 0 30,5 8 6,-5-8 0,0 0 1,4 8 27,10 0 6,-1-8 1,1 8 0,-5-4-8,5-4-2,9 0 0,-5 0 0,-18 0 0,9 0 0,18 0 0,1-4 0,-1 4-35,-4-4-14,-10 4 11,15-4-11,-1 0-183,-9 0-42,0-8-9,5 4-2</inkml:trace>
        </inkml:traceGroup>
      </inkml:traceGroup>
    </inkml:traceGroup>
    <inkml:traceGroup>
      <inkml:annotationXML>
        <emma:emma xmlns:emma="http://www.w3.org/2003/04/emma" version="1.0">
          <emma:interpretation id="{9F719DDC-015E-4434-B1FF-9BCE00BC0FC2}" emma:medium="tactile" emma:mode="ink">
            <msink:context xmlns:msink="http://schemas.microsoft.com/ink/2010/main" type="paragraph" rotatedBoundingBox="3764,11777 10885,11273 10956,12275 3835,127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D6D2F3D-4AF3-4F90-9AE9-C0D16337F065}" emma:medium="tactile" emma:mode="ink">
              <msink:context xmlns:msink="http://schemas.microsoft.com/ink/2010/main" type="line" rotatedBoundingBox="3764,11777 10885,11273 10956,12275 3835,12779"/>
            </emma:interpretation>
          </emma:emma>
        </inkml:annotationXML>
        <inkml:traceGroup>
          <inkml:annotationXML>
            <emma:emma xmlns:emma="http://www.w3.org/2003/04/emma" version="1.0">
              <emma:interpretation id="{6CD78E2E-4708-4ECE-A0C0-5F1075F87D8B}" emma:medium="tactile" emma:mode="ink">
                <msink:context xmlns:msink="http://schemas.microsoft.com/ink/2010/main" type="inkWord" rotatedBoundingBox="3767,11828 4572,11771 4614,12376 3810,12433"/>
              </emma:interpretation>
              <emma:one-of disjunction-type="recognition" id="oneOf18">
                <emma:interpretation id="interp90" emma:lang="en-AU" emma:confidence="0">
                  <emma:literal>Let</emma:literal>
                </emma:interpretation>
                <emma:interpretation id="interp91" emma:lang="en-AU" emma:confidence="0">
                  <emma:literal>let</emma:literal>
                </emma:interpretation>
                <emma:interpretation id="interp92" emma:lang="en-AU" emma:confidence="0">
                  <emma:literal>Lee</emma:literal>
                </emma:interpretation>
                <emma:interpretation id="interp93" emma:lang="en-AU" emma:confidence="0">
                  <emma:literal>Lef</emma:literal>
                </emma:interpretation>
                <emma:interpretation id="interp94" emma:lang="en-AU" emma:confidence="0">
                  <emma:literal>Lei</emma:literal>
                </emma:interpretation>
              </emma:one-of>
            </emma:emma>
          </inkml:annotationXML>
          <inkml:trace contextRef="#ctx0" brushRef="#br0" timeOffset="41482.6959">3105 4793 1094,'0'0'48,"0"0"11,0 0-47,-9-4-12,9-4 0,0 8 0,-9-8 248,4 4 47,1-4 9,4 8 3,0 0-132,0 0-27,0 0-4,0 0-2,0 0-65,0 0-13,0 0-2,0 0-1,0 0-39,0 8-8,4 4-2,-4 4 0,0 4-12,0 5 0,5 7 0,-10 0 0,5 5 0,0-1-15,0 5 3,0-1 1,-4 5-16,4-9-3,4-4-1,1-3 0,-1-5 3,1 0 0,0-8 0,-5 1 0,4-9 12,-4 0 4,5-4 0,-1-4 0,-4 0 3,0 0 1,0 0 0,0 0 0,0 0 8,0 0 0,9-12 0,-9 12 0,0 0 0,0 0 0,14-12 0,-14 12 0,18-9 0,-18 9 0,23-4 8,-5 4-8,5 0 0,-23 0 0,14 4 0,4 1 0,0-1 0,-18-4 0,0 0 0,18 4 0,-18-4-55,23 0-9,-9 4-1,-14-4-683,0 0-136</inkml:trace>
          <inkml:trace contextRef="#ctx0" brushRef="#br0" timeOffset="41828.5093">3360 5185 1267,'23'0'56,"-23"0"12,0 0-55,0 0-13,9 0 0,5 0 0,-1-4 149,1 0 27,-14 4 6,18-4 1,9-8-37,-8 4-7,-15 0-2,10-4 0,-1 0-65,1 0-14,0-1-2,-10-3-1,-4 4-37,0 12-7,5-8-2,-10 0 0,-13 0-9,9 0 0,9 8 0,0 0 0,-9-4 0,0 0 0,-5 0 0,5 0 0,9 4-49,-14-4-12,-4 8-3,9 0 0,9-4 51,-9 8 13,-5 4 0,10 0 0,-5 0-10,9 0 10,-5 0-12,1 1 12,-6 3 0,10 0 0,5 0 10,0 0-2,-10-4 44,10 5 10,4-1 2,4-4 0,1 0-64,-5 0 0,0-4-16,9 4 3,10 1 13,-10-5 15,-9 0-3,5-4-1,4 0-11,0 0 0,-18-4 0,9 0-11,5 0-118,4-4-24,-4 4-5,-1-8-853</inkml:trace>
          <inkml:trace contextRef="#ctx0" brushRef="#br0" timeOffset="42008.3442">3624 5092 921,'32'0'40,"-32"0"10,-14 4-40,14-4-10,9 5 0,1-1 0,-10-4 292,0 0 56,13 0 11,5 0 2,5 4-195,-5-8-39,-9 0-8,5-1-2,13 5-49,-8-8-9,-10 4-3,-5-4 0,5 4-44,1 0-12,3-4 0,-4 0 0,-4 0-116,4 0-28,0 8-5,-9 0-967</inkml:trace>
          <inkml:trace contextRef="#ctx0" brushRef="#br0" timeOffset="42205.1663">3651 4700 1951,'0'0'86,"0"0"18,10 4-83,-10-4-21,-5 4 0,-4 8 0,9-4 108,0 4 18,9 5 3,5-1 1,-5 4-5,0 4-1,0 5 0,0 3 0,-9 0-96,9 5-19,9 3-9,-4 1 8,-9 3-8,4-3 8,9-5-8,0-8-852,0 1-175</inkml:trace>
        </inkml:traceGroup>
        <inkml:traceGroup>
          <inkml:annotationXML>
            <emma:emma xmlns:emma="http://www.w3.org/2003/04/emma" version="1.0">
              <emma:interpretation id="{E77B600F-362D-494F-B769-0618A0DB2A5B}" emma:medium="tactile" emma:mode="ink">
                <msink:context xmlns:msink="http://schemas.microsoft.com/ink/2010/main" type="inkWord" rotatedBoundingBox="5582,11948 6346,11894 6380,12367 5615,12421"/>
              </emma:interpretation>
              <emma:one-of disjunction-type="recognition" id="oneOf19">
                <emma:interpretation id="interp95" emma:lang="en-AU" emma:confidence="0">
                  <emma:literal>p:</emma:literal>
                </emma:interpretation>
                <emma:interpretation id="interp96" emma:lang="en-AU" emma:confidence="0">
                  <emma:literal>P=</emma:literal>
                </emma:interpretation>
                <emma:interpretation id="interp97" emma:lang="en-AU" emma:confidence="0">
                  <emma:literal>p</emma:literal>
                </emma:interpretation>
                <emma:interpretation id="interp98" emma:lang="en-AU" emma:confidence="0">
                  <emma:literal>P:</emma:literal>
                </emma:interpretation>
                <emma:interpretation id="interp99" emma:lang="en-AU" emma:confidence="0">
                  <emma:literal>PI</emma:literal>
                </emma:interpretation>
              </emma:one-of>
            </emma:emma>
          </inkml:annotationXML>
          <inkml:trace contextRef="#ctx0" brushRef="#br0" timeOffset="42900.2789">4890 4918 2239,'4'-20'49,"1"12"11,-5 8 1,0 0 2,0 0-51,0 0-12,0 0 0,0 16 0,0 4 60,0-3 8,4 3 3,-4 4 0,5 5-49,4 3-10,0 0-1,5 5-1,-5-1-10,0-4 0,5 1 0,-5-5 0,5-4-20,-5-3 0,-5-5 0,1 0 0,4-12 0,-9-4 0,0 0 0,0 0 0,0 0 8,0 0 1,0 0 1,-9-4 0,-5-4 0,5 0 0,4-4 0,-4-4 0,-4-1 10,4 1 0,-1-4 0,6 0 0,-5-1 19,0 1-1,0-8 0,-1 8 0,6-9-2,-1 9 0,-8 0 0,8 0 0,5-1 2,5 1 0,-5-4 0,0 4 0,4 3 18,-4 1 4,9 0 1,-4 4 0,-5 4-33,4 0-8,10 4 0,0 0 0,4 4 44,-4 0 8,4 0 0,0 0 1,0 4-24,0 0-5,-4 0 0,0 4-1,-1 4-5,1-4-1,-5 4 0,5-4 0,-10 5-6,1-5-2,0 4 0,-5 0 0,-5 0-9,5 0 12,-5-4-12,-4 0 12,-4 0-12,4-3 0,-5 3 0,0 0 8,-4 4-8,0-8 0,4 0-12,-4-4 12,4 0-40,1 4 0,-6-8 0,10 8 0,5 0-19,4-4-4,0 0-1,0 0-751,-5-12-150</inkml:trace>
          <inkml:trace contextRef="#ctx0" brushRef="#br0" timeOffset="43095.9649">5381 4886 1728,'0'0'38,"0"0"8,0 0 2,0 0 0,0 0-39,14 0-9,-5 0 0,0-4 0,0 0 104,5 0 20,-5 0 3,5 0 1,0-4-52,-1 4-9,-4-8-3,0 7 0,1 1-64,-1 0 0,4 0-18,1 0 4,-14 4-155,0 0-31</inkml:trace>
          <inkml:trace contextRef="#ctx0" brushRef="#br0" timeOffset="43245.5645">5418 5096 1382,'0'-12'61,"0"12"13,0 0-59,9-8-15,-4 0 0,4-4 0,4 4 182,1 0 34,0 4 6,4 0 2,5 0-77,-1-4-15,1 4-4,4-9 0,-8 1-307,8 0-61</inkml:trace>
        </inkml:traceGroup>
        <inkml:traceGroup>
          <inkml:annotationXML>
            <emma:emma xmlns:emma="http://www.w3.org/2003/04/emma" version="1.0">
              <emma:interpretation id="{8187D4EC-DCE5-4ADD-A80E-1F3B5771F62B}" emma:medium="tactile" emma:mode="ink">
                <msink:context xmlns:msink="http://schemas.microsoft.com/ink/2010/main" type="inkWord" rotatedBoundingBox="6724,11568 8040,11475 8111,12476 6794,12569"/>
              </emma:interpretation>
              <emma:one-of disjunction-type="recognition" id="oneOf20">
                <emma:interpretation id="interp100" emma:lang="en-AU" emma:confidence="0">
                  <emma:literal>In,</emma:literal>
                </emma:interpretation>
                <emma:interpretation id="interp101" emma:lang="en-AU" emma:confidence="0">
                  <emma:literal>2n,</emma:literal>
                </emma:interpretation>
                <emma:interpretation id="interp102" emma:lang="en-AU" emma:confidence="0">
                  <emma:literal>an,</emma:literal>
                </emma:interpretation>
                <emma:interpretation id="interp103" emma:lang="en-AU" emma:confidence="0">
                  <emma:literal>In</emma:literal>
                </emma:interpretation>
                <emma:interpretation id="interp104" emma:lang="en-AU" emma:confidence="0">
                  <emma:literal>2n.</emma:literal>
                </emma:interpretation>
              </emma:one-of>
            </emma:emma>
          </inkml:annotationXML>
          <inkml:trace contextRef="#ctx0" brushRef="#br0" timeOffset="43797.0988">6010 4538 1555,'4'-28'68,"-4"16"16,0 7-68,0 1-16,0 4 0,0 0 0,5-4 206,-1 0 38,-4 4 7,10 0 1,8 0-132,-9 4-26,5 0-6,-1 5 0,1-5-48,4 8-10,-4 4-2,4-4 0,-4 4-28,4 4 0,-5 5 0,6-1 0,-10 0 0,4 1 0,-3 3 0,-6 0 0,5 1-16,-9-1-10,5 0-2,-5-3 0,-5-1-31,1-4-6,-5-4-2,4 0 0,-4 1 4,0-5 1,-5-8 0,0 4 0,1-4 22,-1 0 5,0-4 1,1 0 0,-5-8 34,8-4 0,1 0 0,-4-1 0,-1 5 40,10-4 8,-1-4 1,0 8 1,5-4 19,0 4 4,5 0 1,0 0 0,-1-1-10,5 5-1,-4-4-1,8 4 0,-4 0-17,10 0-3,-6 4-1,6 4 0,3-4-22,-3 4-5,3 0-1,1 0 0,0 0-13,0 4 0,-5-8-12,5 9 12,-1-5-94,6 4-12,-1-4-2,-4 0-728,0 0-146</inkml:trace>
          <inkml:trace contextRef="#ctx0" brushRef="#br0" timeOffset="44209.0156">6611 4692 2322,'0'0'51,"0"0"10,0 0 3,0 0 1,4 12-52,-4-12-13,5 12 0,4 0 0,-9-4 76,5 4 12,-1 5 2,5-5 1,-9 8-40,5-4-8,-1 0-2,1-3 0,-1 3-25,1-4-4,-5-4-2,4 4 0,-4-12 2,0 0 1,0 0 0,0 0 0,0 0-13,0 0 0,0 0 0,0 0 0,0 0 0,0 0 0,5-12 0,-5 4 0,0-4 0,0 0 0,0-1 0,5 1 0,-1 0 0,1-4 0,-5 0 0,4 8 0,1-4 0,-1 3 0,5-3 0,-4 4 0,-5 8 0,9-8 0,5 4 0,-5 0 0,0 4 54,5 0 8,-1 0 2,1 4 0,0 0-52,-1 4-12,6 0 0,-1 4 0,0-3 0,0 11 0,5-4 0,-5 4 0,0-4-115,1 5-25,3-1-6,-3-4-1090</inkml:trace>
          <inkml:trace contextRef="#ctx0" brushRef="#br0" timeOffset="44327.3422">7362 4979 2098,'0'49'187,"0"-33"-150,5 0-29,-5 0-8,4 4 130,-4 5 25,5 3 5,-5-4 0,0 1-94,0 3-19,0 0-4,0 5-1,0 3-114,0 1-24,0-5-4</inkml:trace>
        </inkml:traceGroup>
        <inkml:traceGroup>
          <inkml:annotationXML>
            <emma:emma xmlns:emma="http://www.w3.org/2003/04/emma" version="1.0">
              <emma:interpretation id="{A6D57A8F-56F3-4D7D-9EDF-67FA32913512}" emma:medium="tactile" emma:mode="ink">
                <msink:context xmlns:msink="http://schemas.microsoft.com/ink/2010/main" type="inkWord" rotatedBoundingBox="9067,11530 10894,11401 10935,11972 9107,12101"/>
              </emma:interpretation>
              <emma:one-of disjunction-type="recognition" id="oneOf21">
                <emma:interpretation id="interp105" emma:lang="en-AU" emma:confidence="0">
                  <emma:literal>net.</emma:literal>
                </emma:interpretation>
                <emma:interpretation id="interp106" emma:lang="en-AU" emma:confidence="0">
                  <emma:literal>next.</emma:literal>
                </emma:interpretation>
                <emma:interpretation id="interp107" emma:lang="en-AU" emma:confidence="0">
                  <emma:literal>need.</emma:literal>
                </emma:interpretation>
                <emma:interpretation id="interp108" emma:lang="en-AU" emma:confidence="0">
                  <emma:literal>nee.</emma:literal>
                </emma:interpretation>
                <emma:interpretation id="interp109" emma:lang="en-AU" emma:confidence="0">
                  <emma:literal>neve.</emma:literal>
                </emma:interpretation>
              </emma:one-of>
            </emma:emma>
          </inkml:annotationXML>
          <inkml:trace contextRef="#ctx0" brushRef="#br0" timeOffset="152749.701">8359 4582 1958,'0'0'43,"0"0"9,0 0 1,0 0 3,9 13-45,-4-1-11,-5 0 0,4 0 0,1 8 49,-1-4 8,1-3 2,-5 3 0,0-4-34,0 0-6,9-4-2,-9-8 0,5 8-5,-5-8-2,0 0 0,0 0 0,0 0 10,0 0 3,0 0 0,0 0 0,0 0-3,0 0 0,-5-8 0,-4 4 0,4-4-20,5 0 0,-4-4 0,4 0 0,0 0 0,-5 3 0,1-3 0,4 0 0,0 0 0,0 4 0,0-4 0,0 4 0,0 0 0,0 8 8,4-13-8,-4 13 0,0 0 14,9-4-2,5 0 0,0-4 0,-1 4 11,1 4 1,0 4 1,4 4 0,0-8 10,0 8 1,0 1 1,1 3 0,-1 4-5,0 0-2,-4 0 0,4 4 0,0 1-13,-4-5-2,0 4-1,-1-4 0,1 1-14,0-1 8,-1 0-8,-4 0 0,0-4 0,0 0-15,-4 1 2,4-5 0,-4 0-119,4 0-23,-9-8-5,4 4-578,-4-4-116</inkml:trace>
          <inkml:trace contextRef="#ctx0" brushRef="#br0" timeOffset="153035.2776">9047 4514 1324,'0'0'59,"0"0"12,0 0-57,0 0-14,0 0 0,0 0 0,0 0 297,0 0 57,-10 4 11,-3-4 3,13 0-228,-14 4-44,5 0-10,0 0-2,-5 0-26,10 4-6,4-8 0,-14 12-1,0 0-31,5 0-5,5 1-2,-5-1 0,4 4-13,0-4 0,1 4 8,-1 0-8,1 1 0,4-1 0,0 0 0,0 0 0,4 0 0,1-3 0,4 3 0,0-4 0,0 0-9,5-4 9,0 0 0,-1 0-9,1 0-6,0-4-1,4 0 0,-5-4 0,1 5 16,0-10 0,4 5 0,-4-4 0,-1 0-54,1 0-8,0-4-2,-5 4-819,4 0-164</inkml:trace>
          <inkml:trace contextRef="#ctx0" brushRef="#br0" timeOffset="153266.7463">8955 4688 1382,'0'0'61,"0"0"13,-9 8-59,9-8-15,0 0 0,-4 4 0,-5 0 265,9-4 51,0 0 9,0 0 3,0 0-156,0 0-30,0 0-6,0 0-2,9-4-57,4 4-11,1 0-2,0-4-1,4-4-28,0 4-6,-4 0-1,0 0 0,4 0-17,0-1-11,0 5 12,0 0-12,1 0 0,-1 0-16,0 0 2,0 0 0,0 0-194,-4 0-40,4 0-7</inkml:trace>
          <inkml:trace contextRef="#ctx0" brushRef="#br0" timeOffset="153690.4708">9429 4372 1152,'0'16'102,"0"-8"-82,0-8-20,0 0 0,0 0 286,0 0 53,9-8 10,0 4 3,0 0-180,5 4-35,0-8-7,-1 4-2,1 0-51,4 4-10,-4-4-3,-1 8 0,1 0-51,18 4-13,0-4 0,-19 0 0,1 0 54,0-4 8,4 4 2,0 0 0,0 0-52,1-4-12,-6 4 0,-4 0 0,-9-4 0,0 0 0,0 0 0,10 9 0,-10-9 0,9 4 0,-9-4 0,4 8 0,-4-8 0,5 12 0,-10 0 0,10 0 0,-5 0 0,0 4 0,0-3 0,-5 3-10,1 0 10,-1 0 0,1 0 0,-6 1 0,6-1 0,-5 0 0,4 4 0,1-4 0,-1-4-9,1 1 0,-6 3 0,1 0 0,5-4-19,-5 0-3,4 0-1,5-3 0,0-9-32,-4 8-8,4-8 0,-5 8-1,-4 0-155,9-8-30,0 0-6</inkml:trace>
          <inkml:trace contextRef="#ctx0" brushRef="#br0" timeOffset="154061.3192">9661 4542 1936,'0'0'86,"0"0"18,0 0-84,0 0-20,0 0 0,0 0 0,0 0 163,0 0 28,0 0 5,0 0 2,0 0-58,0 0-11,0 0-2,0 0-1,0 0-60,0 0-12,0 0-2,-4 8-1,4-8-26,-5 16-5,0-4 0,1 1-1,-1 3-11,1 4-8,-1-4 9,1 4-9,4 1 0,-5-5 0,1 4 0,-1-4 0,10-4-13,-5 5 4,-5-5 1,5 0 0,5-4 8,-5-8-13,0 12 5,0-12 8,0 8-10,0-8 10,0 0 0,4 12-9,-4-12 9,5 8 0,-1 1 0,1-1 0,-5-8 0,9 4 0,5 4 0,-1-4 0,1-4 0,0 4 0,-1-4 0,5 4 0,-4-4 0,0 0 0,-5 0 10,5 0-10,4 0 12,0-4-4,0 4-8,0-4 12,5 4-12,0 0 0,-5-4 8,5 0-8,-5 4 0,0-4 0,1 0 0,-1 0 0,-5 0-38,1 0-1,0-1 0,-1-3 0,1 4-205,0 0-40</inkml:trace>
          <inkml:trace contextRef="#ctx0" brushRef="#br0" timeOffset="154206.4998">10203 4874 2278,'0'0'101,"0"0"21,0 0-98,0 0-24,0 0 0,0 0 0,0 0 138,0 0 22,0 0 5,0 0 1,9 4-94,-9-4-20,0 0-3,0 0-929,5 8-187</inkml:trace>
        </inkml:traceGroup>
      </inkml:traceGroup>
    </inkml:traceGroup>
    <inkml:traceGroup>
      <inkml:annotationXML>
        <emma:emma xmlns:emma="http://www.w3.org/2003/04/emma" version="1.0">
          <emma:interpretation id="{DB7A2D81-DC91-4D16-A30D-22C8F1D61C80}" emma:medium="tactile" emma:mode="ink">
            <msink:context xmlns:msink="http://schemas.microsoft.com/ink/2010/main" type="paragraph" rotatedBoundingBox="5311,12976 9114,12541 9226,13520 5423,1395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BAB5600-A907-4767-951A-A6154C692AD1}" emma:medium="tactile" emma:mode="ink">
              <msink:context xmlns:msink="http://schemas.microsoft.com/ink/2010/main" type="line" rotatedBoundingBox="5311,12976 9114,12541 9226,13520 5423,13955"/>
            </emma:interpretation>
          </emma:emma>
        </inkml:annotationXML>
        <inkml:traceGroup>
          <inkml:annotationXML>
            <emma:emma xmlns:emma="http://www.w3.org/2003/04/emma" version="1.0">
              <emma:interpretation id="{61360D9F-84C4-4295-8FE5-B283716A8F29}" emma:medium="tactile" emma:mode="ink">
                <msink:context xmlns:msink="http://schemas.microsoft.com/ink/2010/main" type="inkWord" rotatedBoundingBox="5314,13006 7068,12805 7175,13746 5422,13947"/>
              </emma:interpretation>
              <emma:one-of disjunction-type="recognition" id="oneOf22">
                <emma:interpretation id="interp110" emma:lang="en-AU" emma:confidence="0">
                  <emma:literal>292:</emma:literal>
                </emma:interpretation>
                <emma:interpretation id="interp111" emma:lang="en-AU" emma:confidence="0">
                  <emma:literal>292.</emma:literal>
                </emma:interpretation>
                <emma:interpretation id="interp112" emma:lang="en-AU" emma:confidence="0">
                  <emma:literal>293:</emma:literal>
                </emma:interpretation>
                <emma:interpretation id="interp113" emma:lang="en-AU" emma:confidence="0">
                  <emma:literal>297:</emma:literal>
                </emma:interpretation>
                <emma:interpretation id="interp114" emma:lang="en-AU" emma:confidence="0">
                  <emma:literal>29':</emma:literal>
                </emma:interpretation>
              </emma:one-of>
            </emma:emma>
          </inkml:annotationXML>
          <inkml:trace contextRef="#ctx0" brushRef="#br0" timeOffset="46473.4073">5582 5849 345,'0'0'31,"0"0"-31,0 0 0,0 0 0,0 0 211,0 0 36,0 0 7,0 0 2,0 0-55,0 0-10,0 0-3,0 0 0,0 0-44,0 0-10,13-12-2,-8 4 0,-5 8-4,0 0 0,9-4-1,5 0 0,-14 4-55,9-4-10,0-4-2,-9 8-1,0 0-15,0 0-2,0 0-1,0 0 0,14-4-17,-1 0-3,-8 0-1,-5 4 0,0 0-12,9 0-8,0 4 10,-9-4-10,0 8 0,5 0 0,-5 4 0,-5 4 0,5 4-12,-4-3-6,-1-5-1,5 8 0,-5 4-10,5-8-3,0 1 0,0-1 0,5 0 17,-5-4 3,5 0 1,-1-4 0,1 0 11,4-4-10,-5 5 10,5-5-10,1-4 10,-10 0 8,9 0-8,4-4 11,1-5-11,0 5 0,4 0 0,-5 0 8,1-4 4,0 0 0,4 4 0,-4-4 0,4 4-187,-4-4-37</inkml:trace>
          <inkml:trace contextRef="#ctx0" brushRef="#br0" timeOffset="46806.3224">6201 6145 2188,'-5'4'48,"5"-4"11,0 0 1,0 0 1,0 0-49,0 0-12,0 0 0,10-4 0,-1 0 105,4 4 19,1-4 3,4 4 1,-4-5-52,4-3-9,0 4-3,-4 0 0,0 4-51,-5-4-13,0 4 0,-9 0 0,0 0-150,13 0-33,-3 4-6</inkml:trace>
          <inkml:trace contextRef="#ctx0" brushRef="#br0" timeOffset="46938.4996">6297 6319 1267,'0'0'56,"0"0"12,0 0-55,0 0-13,0 0 0,9 12 0,0-8 259,0 4 49,-9-8 9,14 0 3,-1 4-205,5-4-41,-4 0-8,4-4-821,1-8-164</inkml:trace>
          <inkml:trace contextRef="#ctx0" brushRef="#br0" timeOffset="45409.5218">4612 6043 1497,'5'41'32,"-5"-29"8,0-12 0,0 0 4,0 0-36,0 0-8,0 0 0,0 0 0,0 0 104,0 0 20,4-12 3,-4 12 1,5-8 0,-1 0 0,1-4 0,-1 3 0,-4 9-52,9-8-9,5 0-3,0 4 0,-1 0 8,1 4 0,-5 0 1,5 4 0,0-4-38,-1 4-8,-4-4-2,5 8 0,-5 0-11,0 5-2,5-5-1,-10 0 0,-4 4-11,0 4 0,0 4 0,0 1 0,-9-9-36,5 8-7,-1 4-1,-4 1 0,0-1-67,0 0-13,4-4-4,-4 5 0,5-1 52,-5-12 9,-1 4 3,6-4 0,-1 1 0,1-1 0,-5 0 0,4 0 0,1-4 51,-1 0 13,-4 0 0,4-4 0,1 4 48,4-8 13,0 0 3,0 0 0,0 0 28,0 0 5,0 0 2,9-4 0,0 4-56,5 0-11,-5-4-3,4 0 0,6 4 23,-6-4 5,6 4 1,-1 4 0,4-4-42,1 0-16,-5 0 11,5 4-11,-5-4-44,10 4-16,-5-4-2,-1 0-752,1 0-150</inkml:trace>
          <inkml:trace contextRef="#ctx0" brushRef="#br0" timeOffset="45987.0262">5454 6347 2145,'0'0'95,"0"0"20,0 0-92,-4 0-23,-5-4 0,4 4 0,5 0 130,-4-8 22,-6 0 4,6 0 0,-5 4-62,4-4-13,-8 3-2,3-3-1,1 8-40,0 0-8,5 0-2,-5 4 0,-5-8-20,9 8-8,-4 5 0,0-1 0,0 4-18,0 4-10,4 0-1,-4 0-1,9 0-16,-4-7-3,4 3-1,0-4 0,0 4 7,4 0 2,1 0 0,-5-4 0,4 0 10,6 5 3,-10-13 0,4 8 0,-4-8 16,0 0 12,0 0-13,0 0 5,9 4 8,-9-4 0,9-4 10,0-4-10,1-1 17,-1 1-2,0-4-1,0 0 0,-5 0-2,5 4 0,-4-4 0,4 0 0,0-1 28,-4 1 4,4 4 2,-5 0 0,1 0-14,-5 8-4,9-4 0,-9 4 0,0 0-3,0 0-1,9 8 0,0 0 0,-4 4-12,4 0-2,-4 9-1,-1-5 0,5 8-9,-4-4 0,-5 5 9,9-1-9,-5 0 0,6 1-15,-6 3 3,1-4 0,-1-4-18,1 5-3,-1-5-1,1 4 0,-1-8 34,1 5 0,-1-9 0,-4-4 0,0-8 0,0 0 0,0 0 0,0 0 0,0 0-58,0 0-5,0 0-1,0 0 0,10-8 0,-6-4 0,1 8 0,-1-9 0,-4-3-40,5 4-8,-5 0-1,0 0-848</inkml:trace>
        </inkml:traceGroup>
        <inkml:traceGroup>
          <inkml:annotationXML>
            <emma:emma xmlns:emma="http://www.w3.org/2003/04/emma" version="1.0">
              <emma:interpretation id="{179BC2B2-ECAA-477F-8A3B-927209036497}" emma:medium="tactile" emma:mode="ink">
                <msink:context xmlns:msink="http://schemas.microsoft.com/ink/2010/main" type="inkWord" rotatedBoundingBox="7572,12717 9114,12541 9226,13520 7684,13697"/>
              </emma:interpretation>
              <emma:one-of disjunction-type="recognition" id="oneOf23">
                <emma:interpretation id="interp115" emma:lang="en-AU" emma:confidence="0">
                  <emma:literal>(in</emma:literal>
                </emma:interpretation>
                <emma:interpretation id="interp116" emma:lang="en-AU" emma:confidence="0">
                  <emma:literal>(in'</emma:literal>
                </emma:interpretation>
                <emma:interpretation id="interp117" emma:lang="en-AU" emma:confidence="0">
                  <emma:literal>(an</emma:literal>
                </emma:interpretation>
                <emma:interpretation id="interp118" emma:lang="en-AU" emma:confidence="0">
                  <emma:literal>(2ni</emma:literal>
                </emma:interpretation>
                <emma:interpretation id="interp119" emma:lang="en-AU" emma:confidence="0">
                  <emma:literal>(in;"</emma:literal>
                </emma:interpretation>
              </emma:one-of>
            </emma:emma>
          </inkml:annotationXML>
          <inkml:trace contextRef="#ctx0" brushRef="#br0" timeOffset="48066.0903">7717 6132 1746,'0'0'77,"0"0"16,-4 13-74,4-1-19,0-4 0,0 8 0,0-4 127,0 0 21,0-12 5,4 12 1,1 5-46,-1-5-8,5-8-3,-4 8 0,-5 0-77,0 4-20,0-4 0,-5 1 0,5-13 0,0 8 0,5 0 0,-5-8 0,0 0 0,0 0 0,0 0 0,0 0 0,0 0 0,0 0 0,0-12 0,0 0 0,0 12 0,9-9 0,-9-3 0,5-4 0,-5 0 0,4 4 0,-4-4 0,5-1 0,-1 1 0,1 0 0,-1 8 0,-4 0 0,9-4 55,0 8 7,-4-4 2,9 8 0,-5-9-52,-9 9-12,9 0 0,5 4 0,-1 1 54,-4-1 8,0 4 2,5 4 0,-5 4-52,0-4-12,0 0 0,5 0 0,-5-3-48,-4 3-13,4 0-3,-5-4 0,-4-8-120,0 0-25</inkml:trace>
          <inkml:trace contextRef="#ctx0" brushRef="#br0" timeOffset="48322.6573">7995 5776 1152,'13'29'102,"-13"-29"-82,0 0-20,0 0 0,10 4 248,-1 0 44,4 0 10,-4 0 2,5 0-103,4 8-20,-9 12-4,5-7-1,0-5-100,-5 12-21,5 8-4,-1 1-1,-4-13-29,5 8-5,0 5-2,-5 3 0,4-8 26,-4 9 6,1-5 1,-6 9 0,5 3-39,-9-15-8,5-9 0,-1 4 0,-4-4-36,5 5-4,-5-5-1,0 0 0,0-4-199,-5-4-39</inkml:trace>
          <inkml:trace contextRef="#ctx0" brushRef="#br0" timeOffset="48741.7204">8150 5534 1728,'0'0'76,"4"-9"16,1 1-73,-1 0-19,-4 8 0,9-4 0,0-4 253,1 4 47,-1 0 10,-5 0 2,5 0-170,0 0-34,1 4-6,3-4-2,-13 4-51,9 4-10,0-4-3,-9 0 0,10 8-28,-6 0-8,1 4 0,-1 0 0,1-4 0,-5 9 0,0-1 0,0-8 0,0 4 0,0-4 0,0 0 0,0 4 0,4-4-50,-4 1-11,0-1-3,0-8 0,0 0 52,0 0 12,9 8 0,-4 0 0,-5-8 0,9 4 0,0 4 0,5-4 0,-5-4 0,5-4 0,-5 4 0,4 0 0,-4 0 0,1-4 0,-1 0 0,-5 0-924,-4 4-183</inkml:trace>
          <inkml:trace contextRef="#ctx0" brushRef="#br0" timeOffset="47729.2056">7257 5926 2066,'0'0'45,"0"0"10,0 0 1,0 0 3,0 0-47,0 0-12,0 0 0,14-4 0,-5 8 126,0-4 23,0 0 5,0 0 1,0 0-47,5 4-8,-5 0-3,5 0 0,0 4-43,-5 0-9,4 5-1,-4 3-1,1-8-43,-1 8 0,-5 4 0,1 5 0,-5-1 0,4 0 0,1 0 0,-5 5 0,-5-5-37,5 0-13,-4 1-2,4-1-1,-5 0-9,5-8-2,0-16 0,-9 12 0,9 1 13,-4-1 3,4-12 0,0 0 0,-14 0 30,14 0 6,-5 0 2,5 0 0,-9-8 35,9 8 7,0 0 2,0 0 0,-4-12 11,4 12 3,0 0 0,0 0 0,0 0-13,0 0-3,9 4 0,4-4 0,1-4-17,0 4-4,-1-5-1,6 5 0,-6 5-21,5-1-4,1 0-1,-1-4 0,0 0-108,-4-4-23,4 0-4,0-5-978</inkml:trace>
          <inkml:trace contextRef="#ctx0" brushRef="#br0" timeOffset="47357.3899">7002 5809 1958,'-4'-33'87,"-1"21"17,-4 4-83,0 0-21,4 8 0,-4 0 0,5 0 137,4 0 23,-14 4 5,10 8 1,-6 4-61,6 1-12,-5-9-2,4 8-1,1 8-52,-1-4-10,1 5-3,-1-1 0,5 4 11,0 1 3,5 3 0,-1 0 0,5 5-57,0-1-11,0 5-3,10 3 0,3-3 24,-8-9 8,0 0 0,4 1-9,5-1-16,-5-4-3,5 1-1,-1-5 0,1-4-69,0-3-14,4-5-2,-4-8-670,0-8-135</inkml:trace>
        </inkml:traceGroup>
      </inkml:traceGroup>
    </inkml:traceGroup>
    <inkml:traceGroup>
      <inkml:annotationXML>
        <emma:emma xmlns:emma="http://www.w3.org/2003/04/emma" version="1.0">
          <emma:interpretation id="{2B119505-2A7D-4099-9281-81A198E3CA37}" emma:medium="tactile" emma:mode="ink">
            <msink:context xmlns:msink="http://schemas.microsoft.com/ink/2010/main" type="paragraph" rotatedBoundingBox="7215,13981 9173,13862 9213,14526 7256,14645" alignmentLevel="6"/>
          </emma:interpretation>
        </emma:emma>
      </inkml:annotationXML>
      <inkml:traceGroup>
        <inkml:annotationXML>
          <emma:emma xmlns:emma="http://www.w3.org/2003/04/emma" version="1.0">
            <emma:interpretation id="{DF8F2E08-E659-4D22-BFAA-AEEA67216DF3}" emma:medium="tactile" emma:mode="ink">
              <msink:context xmlns:msink="http://schemas.microsoft.com/ink/2010/main" type="inkBullet" rotatedBoundingBox="7224,14117 7385,14107 7388,14153 7226,14162"/>
            </emma:interpretation>
            <emma:one-of disjunction-type="recognition" id="oneOf24">
              <emma:interpretation id="interp120" emma:lang="en-AU" emma:confidence="0">
                <emma:literal>`</emma:literal>
              </emma:interpretation>
              <emma:interpretation id="interp121" emma:lang="en-AU" emma:confidence="0">
                <emma:literal>-</emma:literal>
              </emma:interpretation>
              <emma:interpretation id="interp122" emma:lang="en-AU" emma:confidence="0">
                <emma:literal>_</emma:literal>
              </emma:interpretation>
              <emma:interpretation id="interp123" emma:lang="en-AU" emma:confidence="0">
                <emma:literal>.</emma:literal>
              </emma:interpretation>
              <emma:interpretation id="interp124" emma:lang="en-AU" emma:confidence="0">
                <emma:literal>~</emma:literal>
              </emma:interpretation>
            </emma:one-of>
          </emma:emma>
        </inkml:annotationXML>
        <inkml:trace contextRef="#ctx0" brushRef="#br0" timeOffset="49206.907">6506 7031 1382,'0'0'123,"0"0"-99,0 0-24,0 0 0,0 0 170,9 4 29,5-4 5,-1 0 2,-3 0-81,3 0-16,-4 0-3,5 0-1,0 4-48,-1-4-9,-4 0-3,1 4 0,-1-4-45,-9 0 0,9 4 0,0 0 0,-9-4-129,4 8-23,1 0-4</inkml:trace>
      </inkml:traceGroup>
      <inkml:traceGroup>
        <inkml:annotationXML>
          <emma:emma xmlns:emma="http://www.w3.org/2003/04/emma" version="1.0">
            <emma:interpretation id="{ECEB5B80-9FEB-4B21-B38D-D142BFA183DD}" emma:medium="tactile" emma:mode="ink">
              <msink:context xmlns:msink="http://schemas.microsoft.com/ink/2010/main" type="line" rotatedBoundingBox="7329,13974 9173,13862 9213,14526 7369,14638"/>
            </emma:interpretation>
          </emma:emma>
        </inkml:annotationXML>
        <inkml:traceGroup>
          <inkml:annotationXML>
            <emma:emma xmlns:emma="http://www.w3.org/2003/04/emma" version="1.0">
              <emma:interpretation id="{33F021EE-DDEC-4D47-84FD-46A7788D896B}" emma:medium="tactile" emma:mode="ink">
                <msink:context xmlns:msink="http://schemas.microsoft.com/ink/2010/main" type="inkWord" rotatedBoundingBox="7329,13974 9173,13862 9213,14526 7369,14638"/>
              </emma:interpretation>
              <emma:one-of disjunction-type="recognition" id="oneOf25">
                <emma:interpretation id="interp125" emma:lang="en-AU" emma:confidence="0">
                  <emma:literal>in</emma:literal>
                </emma:interpretation>
                <emma:interpretation id="interp126" emma:lang="en-AU" emma:confidence="0">
                  <emma:literal>-In'</emma:literal>
                </emma:interpretation>
                <emma:interpretation id="interp127" emma:lang="en-AU" emma:confidence="0">
                  <emma:literal>-In</emma:literal>
                </emma:interpretation>
                <emma:interpretation id="interp128" emma:lang="en-AU" emma:confidence="0">
                  <emma:literal>- In</emma:literal>
                </emma:interpretation>
                <emma:interpretation id="interp129" emma:lang="en-AU" emma:confidence="0">
                  <emma:literal>- In'</emma:literal>
                </emma:interpretation>
              </emma:one-of>
            </emma:emma>
          </inkml:annotationXML>
          <inkml:trace contextRef="#ctx0" brushRef="#br0" timeOffset="49340.5492">6629 7177 1782,'0'0'79,"0"0"16,0 0-76,0 0-19,9 8 0,0 0 0,5 0 98,-1-4 16,1 0 3,0 0 1,4 0-45,0-4-9,0 0-1,1 0-754,3-4-150</inkml:trace>
          <inkml:trace contextRef="#ctx0" brushRef="#br0" timeOffset="49959.1778">7335 6922 748,'0'0'67,"0"0"-54,0 0-13,0 0 0,0 0 335,0 0 64,0 0 13,0 0 2,0 0-234,0 0-48,0 0-8,0 0-3,9 8-55,-9 0-11,4 4-3,-4 0 0,0 0-37,0 4-15,0 1 11,5 3-11,-5 0-21,0 0-11,-5 1-1,5 3-1,0-4-14,-4 0-2,4 1-1,0-5 0,0 0-1,0 0-1,-5-4 0,1 0 0,4-4-2,-5-3 0,5-5 0,0 4 0,0-4 44,0 0 11,0 0 0,0 0 0,0 0 37,0 0 10,0 0 1,0 0 1,0 0-27,5 4-6,8 0 0,-4-4-1,1 4 28,3-4 5,1 4 2,0-4 0,-1 4-29,1-4-5,-5 4-2,9-4 0,-4 0 1,-1 4 0,1 0 0,-5 0 0,5 0-33,-5 0-6,0-4-2,0 0 0,-9 0-124,14 4-25,-5-8-5</inkml:trace>
          <inkml:trace contextRef="#ctx0" brushRef="#br0" timeOffset="50196.594">7499 6942 864,'0'0'38,"0"0"8,0 0-37,0 0-9,0 0 0,0 0 0,0 0 296,0 12 58,0 0 11,0 4 3,4 1-188,-4-1-36,9 4-8,-9 0-2,0 0-78,5 5-15,-1-1-3,5 4-1,-9 1-28,5-5-9,4 4 0,0 1 0,-4-9-13,-1 4-10,5 4-1,1-11-1,-1-1-47,-5 0-10,5 0-2,-4-4-672,4 0-134</inkml:trace>
          <inkml:trace contextRef="#ctx0" brushRef="#br0" timeOffset="50605.4135">7822 7294 2188,'0'0'48,"0"0"11,0 0 1,0 0 1,9 12-49,-5-4-12,1 0 0,4 4 0,-4-3 80,4-1 14,-5 8 2,5 0 1,-9-8-58,5 4-12,0-4-3,-1 4 0,-4 1-24,0-13 8,0 0-8,0 0 0,0 0 0,0 0-16,0 0 3,0 0 0,0 0-7,0 0 0,0 0-1,-4-13 0,4 1-3,0 4-1,0-4 0,0 4 0,4-8 25,-4 0 0,0 8 0,0-5 0,5 5 28,-1-4 12,1 4 1,-1 0 1,5 0-16,-4 0-3,4 0-1,0 0 0,5-1 21,-5 5 4,0 0 1,5 0 0,-1 0-26,-4 4-5,5-4-1,0 4 0,-1 0 39,-3 4 7,3 0 2,-4 4 0,5-4-56,-5 5-8,0 3 0,0 4-10,-4-4 10,4 4 0,-4-4 10,4 5-10,-9 3-16,4-4-8,1 0-3,-1 0 0,1 1-110,-5-1-23,0-4-4,0-12-629,0 0-127</inkml:trace>
          <inkml:trace contextRef="#ctx0" brushRef="#br0" timeOffset="50932.6982">8118 6849 864,'0'0'76,"4"-4"-60,1 0-16,-5 4 0,0 0 307,4-8 58,6 0 12,-1-1 3,-5 5-179,5 4-35,0-8-7,0 4-2,1 0-56,-1 0-11,-9 4-2,9 0-1,0 0-41,0 0-8,-9 0-2,9 8 0,0-4-22,-4 4-5,4 5-1,-9-5 0,4 4-8,-4-4-11,0-8 3,5 12 0,-5 0-14,0-4-2,0-8-1,0 0 0,0 12 5,0-12 0,0 0 1,0 0 0,0 0 19,5 8-8,-5-8 8,0 0 0,9 0 0,4 5 11,-4-1 0,1 0 0,-1-4 6,0 0 2,4 0 0,1 0 0,0 4-31,-1-4-5,-4-4-2,1 4 0,-1 4 19,4-4 0,1 0 0,0 0-925,-5 0-182</inkml:trace>
        </inkml:traceGroup>
      </inkml:traceGroup>
    </inkml:traceGroup>
    <inkml:traceGroup>
      <inkml:annotationXML>
        <emma:emma xmlns:emma="http://www.w3.org/2003/04/emma" version="1.0">
          <emma:interpretation id="{F26DFF2D-6449-4F3F-A88E-25C6FE8FAB8B}" emma:medium="tactile" emma:mode="ink">
            <msink:context xmlns:msink="http://schemas.microsoft.com/ink/2010/main" type="paragraph" rotatedBoundingBox="6205,14957 9106,14917 9116,15586 6214,1562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B7C9129-6CB9-4CD4-99F3-8D9FD0DC0BA7}" emma:medium="tactile" emma:mode="ink">
              <msink:context xmlns:msink="http://schemas.microsoft.com/ink/2010/main" type="line" rotatedBoundingBox="6205,14957 9106,14917 9116,15586 6214,15627"/>
            </emma:interpretation>
          </emma:emma>
        </inkml:annotationXML>
        <inkml:traceGroup>
          <inkml:annotationXML>
            <emma:emma xmlns:emma="http://www.w3.org/2003/04/emma" version="1.0">
              <emma:interpretation id="{D31D0E29-3AF7-4F6B-8362-8C9C9B6AF41D}" emma:medium="tactile" emma:mode="ink">
                <msink:context xmlns:msink="http://schemas.microsoft.com/ink/2010/main" type="inkWord" rotatedBoundingBox="6205,14957 7459,14940 7468,15609 6214,15627"/>
              </emma:interpretation>
              <emma:one-of disjunction-type="recognition" id="oneOf26">
                <emma:interpretation id="interp130" emma:lang="en-AU" emma:confidence="0">
                  <emma:literal>q:</emma:literal>
                </emma:interpretation>
                <emma:interpretation id="interp131" emma:lang="en-AU" emma:confidence="0">
                  <emma:literal>a:</emma:literal>
                </emma:interpretation>
                <emma:interpretation id="interp132" emma:lang="en-AU" emma:confidence="0">
                  <emma:literal>g:</emma:literal>
                </emma:interpretation>
                <emma:interpretation id="interp133" emma:lang="en-AU" emma:confidence="0">
                  <emma:literal>q':</emma:literal>
                </emma:interpretation>
                <emma:interpretation id="interp134" emma:lang="en-AU" emma:confidence="0">
                  <emma:literal>oi:</emma:literal>
                </emma:interpretation>
              </emma:one-of>
            </emma:emma>
          </inkml:annotationXML>
          <inkml:trace contextRef="#ctx0" brushRef="#br0" timeOffset="55071.3518">5605 8103 979,'13'-12'87,"-4"0"-70,-9 12-17,0 0 0,0 0 221,0 0 41,0 0 8,0 0 2,0 0-120,0 0-23,0 0-5,0 0 0,0 0-44,0 0-9,0 0-2,-9-8 0,9 8 2,-9-8 0,0 0 0,9 8 0,-9-12-30,0 4-5,9 8-2,-9-9 0,0 5-16,9 4-3,-10-8-1,10 8 0,-9 0-14,-4 0 8,13 0-8,-9 8 0,0-4 0,4 5-8,0-1-1,1 8 0,-1-4-9,1 8-2,4-4 0,0 5 0,4-1 1,1 0 0,-1-4 0,6 5 0,-1-5 4,0-4 1,-5 0 0,5 0 0,0-4 14,1 0-11,-1-4 11,-9-4-10,9 4 10,0-4-8,-9 0 8,9 0-8,-4-4 16,4-4 4,0 0 1,-5 0 0,1 0-13,-1-4-12,-4 4 3,5-4 0,-5-1 9,0 1 9,5 0-1,-1 0-8,1 0 17,-1 4-3,-8 4-1,4 4 0,0 0-3,0 0-1,0 0 0,0 0 0,0 0-9,0 0 12,0 0-12,13 8 12,-8 0-31,4 4-5,0-4-2,0 8 0,-4-3 42,4 3 9,0 4 2,0 0 0,0 0-27,0 5-19,0-1 3,0 0 1,1 1 0,-1 3 0,0-4 0,0-4 0,0 1 15,0-1 0,0-8 0,0 0 0,-4-4-13,4 0-10,-4-4-1,-5-4-1,0 0 16,9 0 9,0-4-10,0 0 10,-5 0 0,6-4-9,-6-4 9,5 0 0,-4 0 0,-1 0 0,1-9 0,-1 5-8,5-4-20,-4 0-3,0-1-1,-1-3-767,1 0-153</inkml:trace>
          <inkml:trace contextRef="#ctx0" brushRef="#br0" timeOffset="55468.4067">5891 7893 864,'0'0'76,"0"0"-60,0 0-16,0 0 0,14 0 297,-14 0 57,5-4 11,-5 4 3,9-4-167,0 0-33,0 0-6,-9 4-2,4-4-51,-4 4-10,10-4-3,-1 4 0,0-4-76,0 4-20,0 0 0,0 0 0,-9 0 16,0 0 0,0 0 0,9 8 0,0-4-16,-9-4 0,5 8 0,-1 4 0,-4-12-8,0 0-6,0 12-1,0 0 0,0-4-13,0 4-2,0-12-1,-4 13 0,-1-1 1,1-4 0,4-8 0,0 12 0,0-12 0,0 8 0,-5 0 0,5-8 0,0 0 19,0 0 11,0 0-12,0 0 12,0 0 0,5 8 0,-5-8 8,4 8-8,1 0 22,4-3-2,0-5 0,0 0 0,-9 0-11,14 0-9,0-5 12,-1 1-12,-4 0 0,0 0 0,5 0 0,0-4 0,-1 0-211,1 0-45</inkml:trace>
          <inkml:trace contextRef="#ctx0" brushRef="#br0" timeOffset="55769.6303">6533 8014 460,'0'0'41,"0"0"-33,0 0-8,0 0 0,0 0 394,0 0 77,0 0 15,0 0 3,9 12-297,-4-3-59,-5-9-12,9 4-2,5-4-44,-5 4-9,0-4-2,5 0 0,-1-4-51,-4 0-13,5 4 0,0-4 0,-5 4 0,0-5 0,0 1 0,-4 4 0,8-4-152,-13 4-32,0 0-8</inkml:trace>
          <inkml:trace contextRef="#ctx0" brushRef="#br0" timeOffset="55931.7141">6611 8290 2365,'0'0'104,"0"0"23,0 0-102,0 0-25,9 0 0,0 0 0,0 0 111,0 0 17,5 0 3,-5 0 1,5-5-86,-1 5-17,-4 0-3,5 0-1,0-4-236,-1 4-47</inkml:trace>
        </inkml:traceGroup>
        <inkml:traceGroup>
          <inkml:annotationXML>
            <emma:emma xmlns:emma="http://www.w3.org/2003/04/emma" version="1.0">
              <emma:interpretation id="{83491936-96F9-407B-8EDB-B915AAE2E81C}" emma:medium="tactile" emma:mode="ink">
                <msink:context xmlns:msink="http://schemas.microsoft.com/ink/2010/main" type="inkWord" rotatedBoundingBox="7924,14963 9107,14947 9114,15490 7931,15506"/>
              </emma:interpretation>
              <emma:one-of disjunction-type="recognition" id="oneOf27">
                <emma:interpretation id="interp135" emma:lang="en-AU" emma:confidence="0">
                  <emma:literal>in</emma:literal>
                </emma:interpretation>
                <emma:interpretation id="interp136" emma:lang="en-AU" emma:confidence="0">
                  <emma:literal>In'</emma:literal>
                </emma:interpretation>
                <emma:interpretation id="interp137" emma:lang="en-AU" emma:confidence="0">
                  <emma:literal>In</emma:literal>
                </emma:interpretation>
                <emma:interpretation id="interp138" emma:lang="en-AU" emma:confidence="0">
                  <emma:literal>in'</emma:literal>
                </emma:interpretation>
                <emma:interpretation id="interp139" emma:lang="en-AU" emma:confidence="0">
                  <emma:literal>an'</emma:literal>
                </emma:interpretation>
              </emma:one-of>
            </emma:emma>
          </inkml:annotationXML>
          <inkml:trace contextRef="#ctx0" brushRef="#br0" timeOffset="56974.7253">7207 7933 2188,'0'0'48,"0"0"11,0 0 1,0 0 1,0 0-49,0 0-12,0 0 0,0 0 0,0 0 54,14-4 8,-5 0 2,0 0 0,0 4 0,0 4 0,5-4 0,0 4 0,-5 0 0,0 0 0,4 0 0,1 5 0,-5-1-38,0 4-7,0 0-2,1 0 0,-1 4-17,-5 0-16,5 1 4,-4 3 0,-1 0-38,-4 4-7,0 1-2,-4-5 0,-1 0-29,1 0-5,4 1-2,-5-1 0,-4-4 22,5 0 4,-1-4 1,0 1 0,-4-5 23,5 0 5,4-8 0,-9 4 1,4 4 66,1-4 13,-6 4 2,10-8 1,0 0 5,0 0 2,0 0 0,0 0 0,0 0 11,0 0 3,0 0 0,0 0 0,0 0-15,5 8-2,9-4-1,-5 4 0,4-4-13,1 4-2,0-4-1,-1 0 0,6 1-16,-1-1-3,-5 4-1,6 0 0,-1-4-18,5 0-4,-10 0-1,10 0 0,-5-4-55,1 4-10,3-4-2,-4 0-1078</inkml:trace>
          <inkml:trace contextRef="#ctx0" brushRef="#br0" timeOffset="57360.9164">7781 8188 1728,'0'0'76,"0"0"16,0 0-73,0 0-19,0 0 0,0 8 0,4 5 106,5-5 18,-9 4 3,5 0 1,0 0-52,-1 4-9,1-4-3,-1 5 0,1-5-51,-1 4-13,5 0 0,-4-4 0,-5-4 0,5 0 0,-5-8 0,4 9 0,-4-9 0,0 0 0,0 0 0,0 0 0,0 0 0,5-9 0,-1 1 0,1-4 0,-5 0 0,0-4 0,-5 4 0,5 0 0,0-5 0,0 5 0,0 4 0,-4-4 0,4 0 54,0 0 8,4 4 2,1-4 0,-5 3-52,4 1-12,1 0 0,4 0 0,-4 4 54,4-4 8,0 4 2,0 0 0,0 4-52,0 0-12,0 0 0,0 4 0,5 0 0,-5 0 0,0 4 0,5 0 0,-1 0 32,-3 4 4,-1 1 1,4-1 0,-4 4-37,1-4 0,-6 4-12,5 0 4,5 1-28,-10-5-6,1 4-1,4-4 0,-4 0-161,-1 0-32,-4-12-6</inkml:trace>
          <inkml:trace contextRef="#ctx0" brushRef="#br0" timeOffset="57697.317">8095 7881 1209,'0'0'53,"0"0"12,0 0-52,0 0-13,0 0 0,0 0 0,0 0 284,9-4 53,5 0 11,-5 4 3,0-4-183,-9 4-37,5-4-7,4 4-2,0 0-55,-9 0-11,0 0-3,9 4 0,0 0-32,-9-4-6,4 8-2,-4 4 0,5-4-13,0 4 0,-5 0 0,4 0 0,-8 5-25,4-5-2,-5-4 0,5 4 0,0-4-9,0 4-3,0-12 0,5 8 0,-5-8 15,0 0 2,0 0 1,4 8 0,-4-8 21,9 4 0,0-4 0,5 5 0,-5-10 23,0 5 5,5 0 2,-5-4 0,0 0 2,5 4 0,-1-8 0,-3 8 0,3-4-18,-4 0-3,5 0-1,-5 4 0,0 0-106,-9 0-22,14-4-4,-5 4-1130</inkml:trace>
        </inkml:traceGroup>
      </inkml:traceGroup>
    </inkml:traceGroup>
    <inkml:traceGroup>
      <inkml:annotationXML>
        <emma:emma xmlns:emma="http://www.w3.org/2003/04/emma" version="1.0">
          <emma:interpretation id="{993871A3-B400-4649-B4BA-3D295E370CCB}" emma:medium="tactile" emma:mode="ink">
            <msink:context xmlns:msink="http://schemas.microsoft.com/ink/2010/main" type="paragraph" rotatedBoundingBox="3411,15790 22124,14787 22208,16356 3495,173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6A0AAB-0E82-4425-96B2-5A0722235899}" emma:medium="tactile" emma:mode="ink">
              <msink:context xmlns:msink="http://schemas.microsoft.com/ink/2010/main" type="line" rotatedBoundingBox="3411,15790 22124,14787 22208,16356 3495,17359"/>
            </emma:interpretation>
          </emma:emma>
        </inkml:annotationXML>
        <inkml:traceGroup>
          <inkml:annotationXML>
            <emma:emma xmlns:emma="http://www.w3.org/2003/04/emma" version="1.0">
              <emma:interpretation id="{ECDB54C0-FA3E-444A-A7C8-0DBFBC02A935}" emma:medium="tactile" emma:mode="ink">
                <msink:context xmlns:msink="http://schemas.microsoft.com/ink/2010/main" type="inkWord" rotatedBoundingBox="3423,16007 4132,15969 4174,16746 3464,16784"/>
              </emma:interpretation>
              <emma:one-of disjunction-type="recognition" id="oneOf28">
                <emma:interpretation id="interp140" emma:lang="en-AU" emma:confidence="0">
                  <emma:literal>G</emma:literal>
                </emma:interpretation>
                <emma:interpretation id="interp141" emma:lang="en-AU" emma:confidence="0">
                  <emma:literal>5</emma:literal>
                </emma:interpretation>
                <emma:interpretation id="interp142" emma:lang="en-AU" emma:confidence="0">
                  <emma:literal>%</emma:literal>
                </emma:interpretation>
                <emma:interpretation id="interp143" emma:lang="en-AU" emma:confidence="0">
                  <emma:literal>K</emma:literal>
                </emma:interpretation>
                <emma:interpretation id="interp144" emma:lang="en-AU" emma:confidence="0">
                  <emma:literal>4</emma:literal>
                </emma:interpretation>
              </emma:one-of>
            </emma:emma>
          </inkml:annotationXML>
          <inkml:trace contextRef="#ctx0" brushRef="#br0" timeOffset="61039.3355">3141 8909 2001,'0'0'88,"0"0"20,0 0-87,0 0-21,0 0 0,0 0 0,0 0 114,0 0 18,0 0 4,0 0 1,0 0-44,5-8-9,9 4-1,-14 4-1,0 0-40,0 0-8,0 0-2,0 0 0,4 4-32,-4-4 0,0 0 0,5 8-9,-1 4-32,-4 0-7,0 0 0,0 0-1,0 0-7,0-4-2,0 5 0,5-5 0,-5-8 30,0 12 7,0-12 1,0 8 0,0-8 20,4 8 0,-4-8 0,10 8 0,-1 0 12,0 0 6,0-4 2,5 0 0,-1 0-3,1 5 0,0-9 0,4 0 0,5 0-17,-5 0 10,-5-4-10,10 4 8,4-5-144,1 5-28</inkml:trace>
          <inkml:trace contextRef="#ctx0" brushRef="#br0" timeOffset="60692.6269">2882 9293 1497,'-14'-4'32,"14"4"8,0 0 0,0 0 4,0 0-36,0 0-8,0 0 0,0-8 0,-4-4 110,4 4 20,-5 0 4,1 0 1,4 8-20,-5-8-4,1-1-1,-1 1 0,0 4-28,1-4-6,-5 4 0,0 0-1,4 0-29,1 0-6,-6 0 0,1 4-1,9 0-18,-4 0-3,-5 0-1,0 8 0,0-4-17,4 4 0,-4 0 0,4 4 0,1 1-10,4-1-6,0 0 0,-5 0-1,5 4-3,0 0-1,0 1 0,5-5 0,-5 0 11,0 4 10,4-4-13,1 0 5,-1 0 8,6 1-10,-6-1 10,1 0-10,-1-4 10,5 0-8,-9-8 8,9 12-8,0-4 8,1-4 0,-10-4 0,0 0-8,0 0 8,0 0 0,13 0 0,-4 0 0,0-4-13,1-4 2,-1 4 1,-5-4 0,1-4 10,4 4 16,0-4-4,0 0-1,-4-1-11,-1 1-17,5 4 4,-4-4 1,4 0 12,-4 4 0,-1 0 0,5 0 0,-4-1 19,-5 9-3,0 0-1,0 0 0,9-4-15,-9 4 0,0 0-12,0 0 12,0 0 18,9 9 10,0-5 3,0 8 0,-4-4-31,4 4 0,0 4 0,-5-4 0,1 4 0,0 1 0,-1 3 0,1 0-10,4 0 1,-5 5 0,1-5 0,4 0 0,0 0-5,-4 1-1,-1-1 0,5-4 0,-4-4 3,4 0 1,-4 0 0,-1-3 0,-4-9 11,9 8 0,5-8-9,-14 0 9,0 0 0,0 0 0,9 0 0,0-4 0,0 0 0,-4-1 0,4-3 8,0 4-8,0-4 0,0-4 8,0 0-8,-4 0 0,4 0-27,0 0-10,-4-9-3,4-3 0,-5 4-152,1-4-30</inkml:trace>
        </inkml:traceGroup>
        <inkml:traceGroup>
          <inkml:annotationXML>
            <emma:emma xmlns:emma="http://www.w3.org/2003/04/emma" version="1.0">
              <emma:interpretation id="{8FE83916-BEE4-4496-932F-8303DFED79D8}" emma:medium="tactile" emma:mode="ink">
                <msink:context xmlns:msink="http://schemas.microsoft.com/ink/2010/main" type="inkWord" rotatedBoundingBox="4796,16116 5251,16091 5274,16516 4819,16540"/>
              </emma:interpretation>
              <emma:one-of disjunction-type="recognition" id="oneOf29">
                <emma:interpretation id="interp145" emma:lang="en-AU" emma:confidence="0">
                  <emma:literal>is</emma:literal>
                </emma:interpretation>
                <emma:interpretation id="interp146" emma:lang="en-AU" emma:confidence="0">
                  <emma:literal>i</emma:literal>
                </emma:interpretation>
                <emma:interpretation id="interp147" emma:lang="en-AU" emma:confidence="0">
                  <emma:literal>it</emma:literal>
                </emma:interpretation>
                <emma:interpretation id="interp148" emma:lang="en-AU" emma:confidence="0">
                  <emma:literal>in</emma:literal>
                </emma:interpretation>
                <emma:interpretation id="interp149" emma:lang="en-AU" emma:confidence="0">
                  <emma:literal>if</emma:literal>
                </emma:interpretation>
              </emma:one-of>
            </emma:emma>
          </inkml:annotationXML>
          <inkml:trace contextRef="#ctx0" brushRef="#br0" timeOffset="61553.9033">4079 9030 1958,'0'0'43,"0"0"9,0 0 1,0 0 3,0 0-45,0 0-11,0 0 0,0 8 0,0-8 0,5 12 0,4-4 0,-4 1 0,4-1-69,4-4-16,6 0-3,3 0-694</inkml:trace>
          <inkml:trace contextRef="#ctx0" brushRef="#br0" timeOffset="61391.8602">4152 9188 691,'0'0'30,"0"0"7,0 0-29,0 0-8,-9 0 0,9 0 0,0 0 389,0 0 77,0 0 15,0 12 3,0 0-336,0 4-68,5-3-14,-1 3-2,1-4-55,4 4-9,0 4 0,-4-4 0,-1 1 0,5-5 0,9 8 0,-8-8 0,-6-4-124,1 0-16,-5-8-4,0 0-889</inkml:trace>
          <inkml:trace contextRef="#ctx0" brushRef="#br0" timeOffset="61857.922">4535 9038 1782,'0'0'79,"0"0"16,0 0-76,0 0-19,0 0 0,-9 12 0,4-8 140,-9 4 24,1 1 4,-1-1 2,0 0-78,1 4-15,-1-4-3,0 4-1,5-4-60,-4 4-13,-1-4 0,5 1 0,0 3 29,0-4 8,0-4 2,-1 4 0,6 0-11,-1 0-3,5-8 0,5 8 0,-1 0-71,6 0-14,-1 1-4,0-1 0,4 0 79,-3 0 15,-1 0 3,0-4 1,9 4-24,-4 0-10,-5-4 8,0 0-8,4 4 26,-3-4 0,-6 4 0,-4-8 0,5 4-26,4 5 0,-5-1 0,1 0 0,-5-8 0,0 8 0,-5 0 0,1 0 0,-5 0 0,4 0 0,-4 4 0,-5-4 0,5 1 0,0-1-12,-9-4 0,4 0 1,1 0-33,-1 0-8,-4-4 0,0-4-758,4-4-151</inkml:trace>
        </inkml:traceGroup>
        <inkml:traceGroup>
          <inkml:annotationXML>
            <emma:emma xmlns:emma="http://www.w3.org/2003/04/emma" version="1.0">
              <emma:interpretation id="{E758C600-240F-4EF2-B538-09522661A66E}" emma:medium="tactile" emma:mode="ink">
                <msink:context xmlns:msink="http://schemas.microsoft.com/ink/2010/main" type="inkWord" rotatedBoundingBox="5820,16011 6804,15959 6840,16617 5855,16670"/>
              </emma:interpretation>
              <emma:one-of disjunction-type="recognition" id="oneOf30">
                <emma:interpretation id="interp150" emma:lang="en-AU" emma:confidence="0">
                  <emma:literal>also</emma:literal>
                </emma:interpretation>
                <emma:interpretation id="interp151" emma:lang="en-AU" emma:confidence="0">
                  <emma:literal>Also</emma:literal>
                </emma:interpretation>
                <emma:interpretation id="interp152" emma:lang="en-AU" emma:confidence="0">
                  <emma:literal>as</emma:literal>
                </emma:interpretation>
                <emma:interpretation id="interp153" emma:lang="en-AU" emma:confidence="0">
                  <emma:literal>arson</emma:literal>
                </emma:interpretation>
                <emma:interpretation id="interp154" emma:lang="en-AU" emma:confidence="0">
                  <emma:literal>aloo</emma:literal>
                </emma:interpretation>
              </emma:one-of>
            </emma:emma>
          </inkml:annotationXML>
          <inkml:trace contextRef="#ctx0" brushRef="#br0" timeOffset="62402.1142">5295 9330 2322,'0'0'51,"0"0"10,-9 0 3,-5-4 1,1-1-52,3 5-13,-8-4 0,0 4 0,9 0 76,-5 0 12,5 0 2,0 0 1,-5 4-22,1 1-4,4-1-1,4 4 0,1 0-51,4 0-13,0 0 0,0 4 0,0 0 0,4 0 0,1-4 0,4 9 0,4-5-48,1 0-13,-5 0-3,0 0 0,0-4 40,0 0 8,5 5 2,-14-13 0,0 0-14,9 0-2,0 8-1,0-8 0,-4-8 15,0-5 4,-1 5 0,1-4 0,-1 0 12,-4-4 0,0 0 0,0-1 10,0-3 6,0 4 2,0-4 0,0 4 0,0-5 22,0 5 5,-4-4 1,4 8 0,0 0 2,0 4 1,-5 4 0,5 4 0,0 0-36,0 0-13,0 0 9,0 0-9,0 0 0,9 8 0,-4 8 0,4-4 0,5 8 38,-5-4 2,0 5 1,4-1 0,1 4-31,0-4-10,-5 1 0,4 3 0,-3-4 0,3 0 0,-4 5 0,0-9-12,-4-4-28,4 0-4,-4 0-2,-1-4 0,-4-8-144,0 0-29,0 0-5</inkml:trace>
          <inkml:trace contextRef="#ctx0" brushRef="#br0" timeOffset="62607.9514">5341 8913 1818,'0'0'80,"0"0"17,0 0-77,0 0-20,0 0 0,4 12 0,-4 0 141,5 0 25,-5 4 5,9 1 1,-5 3-60,5-4-12,0 8-3,5 1 0,-5-1-29,0 4-7,5 0-1,0 1 0,-1 3-30,1-3-6,4-1-2,0 0 0,-4-4-22,0-3 0,4-1 0,0-4-8,0 0-88,-4-4-16,0-3-4,-1-1-723,1-8-144</inkml:trace>
          <inkml:trace contextRef="#ctx0" brushRef="#br0" timeOffset="62938.4742">5823 9119 576,'0'0'51,"0"0"-41,0 0-10,-14 0 0,5 0 360,0 0 71,-4 0 13,-6 4 4,10 0-205,-4-4-41,-1 8-8,0-4-2,1 4-153,-1-3-31,9 3-8,-4 4 0,0-4 52,0 4 10,0 0 2,4 0 0,1 0-64,4 1 0,0-5-16,4 4 3,1 0 13,0 0-12,-1-4 12,1 4-12,4-4 24,0 5 4,-9-13 2,9 8 0,5-4-31,-5 4-7,4-4 0,-3 0-1,3 0 21,-4 4 12,0-4-2,0 4 0,-9-8-2,10 8 0,-6 0 0,1 0 0,4 1 0,-5-1-8,-4 0 12,0 4-4,0-4-8,0 4 12,-4-4-12,-1 4 12,-4-4-12,0 1-14,0-5 3,0 4 1,0-8-8,-5 4-2,0-4 0,5-4 0,5 4-70,-1-8-14,-4-1-4,5-3 0,4 0-68,0 0-15,0-4-2,4 4-475,5-4-96</inkml:trace>
          <inkml:trace contextRef="#ctx0" brushRef="#br0" timeOffset="63193.8449">5837 9249 921,'0'0'82,"0"0"-66,0 0-16,0 0 0,0 0 267,0 0 49,9 8 11,0 4 1,-4-4-142,-5 0-29,4 0-5,5 4-2,-4-4-70,4 5-15,0-1-2,5 0-1,-1 0-36,-4 0-7,5 0-2,4 0 0,-4-4-17,-5 1 8,5-1-8,-1 0 0,6-4 8,-10 0-8,4-4 0,-4 0 0,1 0 0,-1 0 8,0-4-8,-5-4 0,5 4 18,-4 0-3,-1-4-1,-4-1 0,0 1 10,0-4 3,-4 4 0,4-8 0,-5 8-5,-4-4-1,5 0 0,-5-1 0,0 1-13,-1 0-8,-3 0 10,4 4-10,-5 4 0,0 0 0,1 0 0,-1 4-10,-4 4-92,4 0-18,0 4-4,5 0-743,0 4-148</inkml:trace>
        </inkml:traceGroup>
        <inkml:traceGroup>
          <inkml:annotationXML>
            <emma:emma xmlns:emma="http://www.w3.org/2003/04/emma" version="1.0">
              <emma:interpretation id="{45A90ED4-979A-4C13-B491-AD04E9B22448}" emma:medium="tactile" emma:mode="ink">
                <msink:context xmlns:msink="http://schemas.microsoft.com/ink/2010/main" type="inkWord" rotatedBoundingBox="7342,15870 9628,15747 9665,16428 7378,16551"/>
              </emma:interpretation>
              <emma:one-of disjunction-type="recognition" id="oneOf31">
                <emma:interpretation id="interp155" emma:lang="en-AU" emma:confidence="0">
                  <emma:literal>divisible</emma:literal>
                </emma:interpretation>
                <emma:interpretation id="interp156" emma:lang="en-AU" emma:confidence="0">
                  <emma:literal>divisibly</emma:literal>
                </emma:interpretation>
                <emma:interpretation id="interp157" emma:lang="en-AU" emma:confidence="0">
                  <emma:literal>disable</emma:literal>
                </emma:interpretation>
                <emma:interpretation id="interp158" emma:lang="en-AU" emma:confidence="0">
                  <emma:literal>distill</emma:literal>
                </emma:interpretation>
                <emma:interpretation id="interp159" emma:lang="en-AU" emma:confidence="0">
                  <emma:literal>divisively</emma:literal>
                </emma:interpretation>
              </emma:one-of>
            </emma:emma>
          </inkml:annotationXML>
          <inkml:trace contextRef="#ctx0" brushRef="#br0" timeOffset="64038.7127">6734 8913 576,'-14'-20'51,"5"7"-41,4 1-10,-4 0 0,5 0 194,-5 0 37,-5 4 7,9 0 2,-4 0-62,5 3-12,-5 1-2,9 4-1,-5 0-27,5 0-4,0 0-2,-4 13 0,-1-5-39,10 4-8,-5 0-2,9 4 0,-5 0-40,5 5-8,0-1-1,5 4-1,0 0-17,-1 9-3,1-1-1,4 5 0,0-1-10,1 0 0,-1 1 0,5-1 8,-5-3-8,0-5-14,9 0 3,-8-3 1,3-9-49,-3 0-9,-1 0-3,0-8 0,-4 0-148,-1 0-29,-4-8-7</inkml:trace>
          <inkml:trace contextRef="#ctx0" brushRef="#br0" timeOffset="63844.4684">6752 9293 230,'0'0'10,"0"0"2,0 0-12,0 0 0,0-4 0,-5-4 0,5 4 438,0 4 85,-4-8 17,4 4 3,-5-4-322,5 8-64,-4-4-13,4 4-2,-9-4-67,-1 4-14,10 0-2,-4 0-1,-5 4-36,0 0-7,0 4-2,4 0 0,-4 0-13,4 4-13,1 4 2,4-8 1,-5 5-14,5-1-4,0 4 0,0-4 0,0-4 0,5 0-1,-1 4 0,5-4 0,-4 1 11,4-1 2,0-4 1,5 4 0,-5-4-14,0 0-3,5-4-1,-5 0 0,0-4-12,0 4-3,5-8 0,-5 4 0,-5-8-3,1-1-1,4 1 0,-4 0 0,-5-8-36,4 0-8,-4-1-2,0-3 0,-4 0-58,4 0-12,-5-5-3</inkml:trace>
          <inkml:trace contextRef="#ctx0" brushRef="#br0" timeOffset="64280.7542">7002 9058 2066,'0'0'45,"0"0"10,0 0 1,0 13 3,0-5-47,5 8-12,-1-4 0,6 8 0,-6-4 75,5 5 13,5-1 2,-5 4 1,0-4-54,0 1-10,5 3-3,-5-4 0,5-4-33,-1 5-7,1-5-2,0-4 0,-1-4-140,-4 0-28,5-4-6</inkml:trace>
          <inkml:trace contextRef="#ctx0" brushRef="#br0" timeOffset="64448.3058">7039 8929 1036,'0'0'92,"-9"4"-73,0 0-19,-1 0 0,10-4 194,-4 4 35,4-4 7,-5 8 2,5-8-150,0 0-31,0 0-5,0 0-2,0 0-67,5 12-14,-1-4-2,6 5-561,3-5-112</inkml:trace>
          <inkml:trace contextRef="#ctx0" brushRef="#br0" timeOffset="64736.787">7335 9131 1036,'0'0'92,"0"0"-73,4 8-19,5 5 0,-9-5 187,9 4 33,-4 0 8,0 0 0,4 0-68,-5 0-15,5 0-2,-4 1-1,9-1-63,-10 0-13,5 0-2,0 0-1,-4 0-29,-1-4-6,5 0 0,-4 1-1,-5-9-15,0 0-2,0 0-1,0 0 0,9 0-25,-9 0-4,0 0-2,0 0 0,5-13 45,-1 1 9,-4-4 1,5 4 1,-5-4-16,4 0-3,-4-1-1,5 1 0,-5 0 2,0 0 0,4 4 0,1 0 0,-5 3 15,5 1 3,-5 8 1,0 0 0,0 0-5,0 0-1,0 0 0,13 8 0,-4 1-29,0 3 8,1 0-8,-1 0 0,4 4 0,1 4 0,-5-3 0,5-1 0,-5 0 0,4 0-15,-3 0 2,-1 1 0,0-5-27,0 0-4,5 0-2,-5-4 0,0 0-118,-5-4-24,-4-4-5,0 0-904</inkml:trace>
          <inkml:trace contextRef="#ctx0" brushRef="#br0" timeOffset="64887.8962">7499 8901 1728,'0'0'76,"0"0"16,0 0-73,0 0-19,0 0 0,0 0 0,0 0 104,0 0 16,0 0 4,0 0 1,0 0-97,0 0-20,0 0-8,4 8 0,-4-8-48,9 12-16,5 0-4,0 0-836</inkml:trace>
          <inkml:trace contextRef="#ctx0" brushRef="#br0" timeOffset="65286.5197">7958 9152 1036,'0'0'92,"0"0"-73,0 0-19,-9-5 0,5-3 349,-5 0 67,4 4 12,1-4 4,-6 0-249,1 4-50,0 0-9,0-4-3,0 4-63,0 0-13,-5 4-2,1 0-1,3 0-27,1 0-6,-4 4-1,4 0 0,9-4-8,-10 8 0,1 0 0,5 0 0,4 4-21,0 0 3,0 1 1,4-1 0,1 0 1,-1 0 1,6 0 0,-1 0 0,-5-4 15,5 0-12,5 5 12,0-5-12,-5-4 12,4 4-9,1-4 9,0 4-8,-5 0 8,0-4 0,5-4 0,-5 8 0,0-4 0,-9-4 0,9 8 8,-5-4-8,-4-4 0,5 8 9,-5 1-9,0-1 0,0 4 8,-5-4-8,1 0 0,-5 0 0,4 0 0,-4-4-11,0 4 0,-5-4 0,1-4-12,-1 0-2,0 0-1,1 0 0,-1-4-46,0-4-8,-4 0-3,9 0 0,5-4-151,-1 0-30,0-4-7</inkml:trace>
          <inkml:trace contextRef="#ctx0" brushRef="#br0" timeOffset="65570.4321">8004 8795 2239,'0'0'49,"0"0"11,-9-4 1,9 4 2,0 0-51,0 0-12,0 0 0,0 0 0,0 0 40,0 0 6,0 0 1,0 0 0,0 0-167,9 4-34,0 0-6</inkml:trace>
          <inkml:trace contextRef="#ctx0" brushRef="#br0" timeOffset="65422.1562">8013 9030 2217,'0'0'48,"0"12"11,5 0 1,-1 1 4,1 3-52,4 4-12,-5-4 0,5 8 0,-4-3 44,0-1 5,8 0 2,-4 0 0,0-3-84,1-1-17,-1-8-3</inkml:trace>
          <inkml:trace contextRef="#ctx0" brushRef="#br0" timeOffset="65925.4294">8163 8702 1728,'0'0'153,"0"0"-122,0 0-31,0 0 0,0 0 240,-9 8 41,9-8 9,0 13 2,0-1-160,5 4-31,-1 4-6,5 0-2,-4 9-60,-1-5-12,10 4-2,-5 5-1,5 3-30,0-4-5,-1 9-2,5-5 0,5 5 19,-5-9 16,1-3-4,-1-1 0,5 0-28,-5-8-7,-9 1-1,5-5 0,-1-4-22,-4-4-5,0-4-1,1 0 0,-10-4 42,9-4 10,0 4 0,-9 0 0,0-12 0,4 0 0,-4 0 0,5 0 0,-5-1 49,0 1 12,-5-4 3,5 4 0,-4 0-52,-1 0-12,-4 0 0,0 7 0,0-3 0,0 4 9,-5 4-9,-4 0 8,9 4-24,-5 0-4,0 0-2,10 9 0,-5-5-57,4 0-11,5 4-2,0-4-755,0-8-150</inkml:trace>
          <inkml:trace contextRef="#ctx0" brushRef="#br0" timeOffset="66451.0493">8537 8820 2300,'-14'0'102,"14"0"21,0 0-99,0 0-24,0 0 0,0 8 0,0 0 134,0 0 22,0 0 4,4 0 0,1 4-76,4 0-16,5 5-4,-1 3 0,-3 4-51,3 0-13,5 5 0,-4-1 0,4 4 0,1 1 0,-1-5 0,0 0 0,0-3 0,0 3 0,-4-12 0,4 5 0,-4-9 0,0 0 0,-1-4 0,-4-4 0,0 0-48,1-4-13,-1 0-3,-9 0 0,9-8 52,-5 0 12,1-4 0,-1 0 0,1-5 48,-5 5 13,5-8 3,-1 0 0,-4-1-52,0 1-12,-9 4 0,4-4 0,1 4 0,-1-1 0,-4 5 0,5 4 0,-5 0 0,4 4 0,5 4 0,0 0 0,-9 8 0,4 0 0,5 8 0,0 1 0,0 3 0,5 4 0,-1-4 0,10 9 0,-5-5 0,0 0 0,0 1 0,5-9 0,4 4-48,-4-4-13,-5-8-3,5 0-819,-1 0-164</inkml:trace>
        </inkml:traceGroup>
        <inkml:traceGroup>
          <inkml:annotationXML>
            <emma:emma xmlns:emma="http://www.w3.org/2003/04/emma" version="1.0">
              <emma:interpretation id="{58F8A665-E976-4795-AC3A-1C7C2CC06FA7}" emma:medium="tactile" emma:mode="ink">
                <msink:context xmlns:msink="http://schemas.microsoft.com/ink/2010/main" type="inkWord" rotatedBoundingBox="10188,15594 11044,15548 11094,16498 10238,16544"/>
              </emma:interpretation>
              <emma:one-of disjunction-type="recognition" id="oneOf32">
                <emma:interpretation id="interp160" emma:lang="en-AU" emma:confidence="0">
                  <emma:literal>by</emma:literal>
                </emma:interpretation>
                <emma:interpretation id="interp161" emma:lang="en-AU" emma:confidence="0">
                  <emma:literal>buy</emma:literal>
                </emma:interpretation>
                <emma:interpretation id="interp162" emma:lang="en-AU" emma:confidence="0">
                  <emma:literal>boy</emma:literal>
                </emma:interpretation>
                <emma:interpretation id="interp163" emma:lang="en-AU" emma:confidence="0">
                  <emma:literal>bye</emma:literal>
                </emma:interpretation>
                <emma:interpretation id="interp164" emma:lang="en-AU" emma:confidence="0">
                  <emma:literal>bay</emma:literal>
                </emma:interpretation>
              </emma:one-of>
            </emma:emma>
          </inkml:annotationXML>
          <inkml:trace contextRef="#ctx0" brushRef="#br0" timeOffset="69881.692">9470 8508 1267,'0'0'112,"0"0"-89,0 0-23,0 0 0,0 0 140,0 0 23,0 0 5,0 0 0,0 0-27,0 0-5,0 0-2,4 8 0,6 0-57,-6 4-11,-4 1-2,9 7-1,-4-4-28,4 0-6,0 8-1,0-3 0,-4-1-20,4 4-8,0 0 0,0 5 9,0-1-18,0 0-4,0 1-1,0-1 0,-4-4-16,4 1-3,0-1-1,-4-8 0,-5 0-2,4 0 0,1-7 0,-5-9 0,4 8-16,-4-8-4,0 0-1,0 0 0,0 0 57,0 0 20,5-8 0,-5-5 0,0 5-32,0-4-6,0 0-2,0 0 0,4 4 46,1 0 9,0 0 1,-1 0 1,1-1-8,4 5-1,-9 4-1,9-4 0,-9 4-18,9-4-9,5 4 10,-1 0-10,-4 0 0,1 4 0,3-4 0,1 8-10,0 1 42,-1-5 8,-4 4 1,0 0 1,-4-4-16,-5-4-3,0 0-1,0 12 0,-5 0-11,5-4-3,-4 4 0,4-12 0,4 8-8,6 17-11,-1-9 3,-9-8 0,-5 0 8,1 0 0,-6 0 0,1 0 0,0 0 0,-4-3 0,-1-1 0,-4 0 0,4-4-44,5-4-3,-5 4-1,1-9 0,3 5-24,6-4-6,-5-4-1,4 4 0,5-4-149,0-4-31</inkml:trace>
          <inkml:trace contextRef="#ctx0" brushRef="#br0" timeOffset="70319.9525">9866 8747 806,'36'0'36,"-22"4"7,-14-4-35,5 4-8,-1 0 0,5 4 0,-9 4 264,5-4 52,-5 4 9,0 1 3,0 3-179,0 0-35,-5 0-7,5 4-2,0 1-21,5-1-4,-5 0 0,9 4-1,-4-3-79,4-1-31,0 0 2,0 0 0,5-4 29,-1 1-9,1-5 9,-1 0 0,6-8-12,-6 0 4,1-4 0,0 0 0,-1-8 8,1 0-12,0-8 12,-5-1-12,0-3 12,-5 4 0,1-4 0,0 0-8,-1-1 8,-4 1 0,0 0 0,0 4 0,-4-5 9,4 1-9,-5 8 12,0 0-12,1 0 16,4 8-4,0 4-1,0 0 0,0 0 5,0 0 0,0 0 1,0 0 0,0 0-17,0 0 10,0 8-10,4 4 8,6 4-8,-1 0-9,0 1 9,4 3-13,1 0-1,0 0 0,-5 0 0,4 1 0,1-1 14,4 8 0,-4-3 0,-5 3 0,0 0 0,5 1 0,0-1 0,-5 0 10,0 1 4,-5-9 1,1 4 0,-1-8 0,-4 0 0,0 1 0,-4-1 0,-5-4 0,4 0 8,-8-4 1,8 0 1,-9 0 0,5 0 0,-4-3 0,-6-1 0,1 0 0,0-4-25,0-4-19,4 0 3,-4-1 1,-5-3-109,9 0-21,-4-4-5</inkml:trace>
        </inkml:traceGroup>
        <inkml:traceGroup>
          <inkml:annotationXML>
            <emma:emma xmlns:emma="http://www.w3.org/2003/04/emma" version="1.0">
              <emma:interpretation id="{791A4196-CBD8-4400-9BC0-5EC229D6D8FB}" emma:medium="tactile" emma:mode="ink">
                <msink:context xmlns:msink="http://schemas.microsoft.com/ink/2010/main" type="inkWord" rotatedBoundingBox="11513,15751 11937,15728 11954,16045 11530,16068"/>
              </emma:interpretation>
              <emma:one-of disjunction-type="recognition" id="oneOf33">
                <emma:interpretation id="interp165" emma:lang="en-AU" emma:confidence="0">
                  <emma:literal>2</emma:literal>
                </emma:interpretation>
                <emma:interpretation id="interp166" emma:lang="en-AU" emma:confidence="0">
                  <emma:literal>3</emma:literal>
                </emma:interpretation>
                <emma:interpretation id="interp167" emma:lang="en-AU" emma:confidence="0">
                  <emma:literal>z</emma:literal>
                </emma:interpretation>
                <emma:interpretation id="interp168" emma:lang="en-AU" emma:confidence="0">
                  <emma:literal>Z</emma:literal>
                </emma:interpretation>
                <emma:interpretation id="interp169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71659.9209">10799 8735 288,'0'0'12,"0"-8"4,5-1-16,-5 9 0,0-4 0,4-4 0,-4 0 369,0 8 71,5-8 15,-5 8 2,5-4-241,-5 4-49,4-8-10,-4 8-1,0 0-43,5-4-8,-5 4-1,9-4-1,4 0-42,-3 0-8,-1 4-1,0 0-1,4 0-23,-3 4-5,3-4-1,1 4 0,-5 0-22,0 0 0,5 0 0,-1 4-12,-4 0 12,1-4 0,-1 4 0,-5 5 0,5-1 0,-4 0 0,-1 0 0,-4 4 0,0 4-92,0 1-17,0-1-3,-4-4-1,-1 0 5,-4 4 2,5-7 0,-5-1 0,-1 0 42,1 0 9,0-4 2,0-4 0,0 4 53,-5-4 10,5-4 2,0 4 1,9-4 44,-4 0 9,-5-4 2,9 4 0,0 0 4,0 0 0,-10-4 1,10 4 0,0 0-8,0 0-1,0 0-1,10-4 0,-1 0-15,0 4-4,4 0 0,1 0 0,0 0-20,4 4-4,0-4 0,0 4-1,5 0-19,4 0 0,-4-4 0,5 0 0,-6 0-36,1-4-10,0 0-2,0 0-853,8 0-171</inkml:trace>
        </inkml:traceGroup>
        <inkml:traceGroup>
          <inkml:annotationXML>
            <emma:emma xmlns:emma="http://www.w3.org/2003/04/emma" version="1.0">
              <emma:interpretation id="{BCDEC576-B6FF-4E54-AF17-5626084126BA}" emma:medium="tactile" emma:mode="ink">
                <msink:context xmlns:msink="http://schemas.microsoft.com/ink/2010/main" type="inkWord" rotatedBoundingBox="12483,15534 13447,15482 13486,16215 12522,16267"/>
              </emma:interpretation>
              <emma:one-of disjunction-type="recognition" id="oneOf34">
                <emma:interpretation id="interp170" emma:lang="en-AU" emma:confidence="0">
                  <emma:literal>%</emma:literal>
                </emma:interpretation>
                <emma:interpretation id="interp171" emma:lang="en-AU" emma:confidence="0">
                  <emma:literal>J</emma:literal>
                </emma:interpretation>
                <emma:interpretation id="interp172" emma:lang="en-AU" emma:confidence="0">
                  <emma:literal>D</emma:literal>
                </emma:interpretation>
                <emma:interpretation id="interp173" emma:lang="en-AU" emma:confidence="0">
                  <emma:literal>&amp;</emma:literal>
                </emma:interpretation>
                <emma:interpretation id="interp174" emma:lang="en-AU" emma:confidence="0">
                  <emma:literal>j</emma:literal>
                </emma:interpretation>
              </emma:one-of>
            </emma:emma>
          </inkml:annotationXML>
          <inkml:trace contextRef="#ctx0" brushRef="#br0" timeOffset="72354.1849">11924 8868 864,'0'0'76,"0"0"-60,-5-4-16,5 4 0,0 0 144,0 0 25,0 0 6,0 0 1,0 0-109,0 0-22,0 0-4,0 0-1,0 0-64,0 0-12,0 0-4,0 0 0,0 0-71,0 0-14,0 0-3,0 0-1</inkml:trace>
          <inkml:trace contextRef="#ctx0" brushRef="#br0" timeOffset="75456.6934">11787 8856 2041,'0'0'90,"0"0"19,0 0-87,0 0-22,0 0 0,0 0 0,0 0 124,9-4 20,5 0 4,0-4 0,-1 4-46,-3 0-10,-1 0-1,4 4-1,1 0-26,4 0-4,0 0-2,1 0 0,8 0-46,-4 4-12,-1 0 0,6 0 0,-6-4 0,6 4 0,-5 0 0,4 4 0,-9-4-17,0 4-6,1-8-1,-1 0 0,0 0-35,-4 0-7,-5 0-2,0 0 0,0-4-120,-9 4-24,0 0-4,0 0-801</inkml:trace>
          <inkml:trace contextRef="#ctx0" brushRef="#br0" timeOffset="75660.3569">11933 8812 1382,'-5'16'123,"1"-4"-99,-1-4-24,1 0 0,4-8 194,0 12 34,0-4 6,4 4 2,1 1-96,4-5-20,-4 0-3,8 0-1,-4 0-41,5 0-9,4-4-2,0 0 0,1 0 6,3 0 1,1-4 0,0 4 0,4 0-47,1 0-10,-6-4-2,6 4 0,-6 0-12,6-4-13,-6 0 2,-3 0 1,3 0-37,1 0-7,-5-4-2,5 0 0,-5-4-167,1 0-33,-6 4-8</inkml:trace>
          <inkml:trace contextRef="#ctx0" brushRef="#br0" timeOffset="76014.1809">12088 8431 1440,'0'0'64,"0"0"12,0 0-60,0 0-16,0 0 0,9 8 0,-5 4 200,6-4 38,-1 1 7,4-1 2,1 0-102,4 0-20,-4-4-4,4 4-1,0 0-46,1 0-10,3 0-1,1 4-1,4 1-29,-4 3-5,0-4-2,4 0 0,5 0-13,-5 4-2,5 1-1,0-1 0,-5 0-10,1 0 8,-10-4-8,5 0 8,-5-4-8,5 5 0,-1-5 0,-3 4 8,-1 0-8,-4 0 0,-1 0 0,-4 0 8,0 1-8,-4 3 0,0-4 0,-5 0 8,-5 4-8,0-4 8,-8 1-8,4-1 8,-10 4-18,1-4-4,0 4-1,4 0 0,-4 1 15,0-1 8,0 0 0,-5 0-8,5 0-13,-5 0-10,5 1-1,4-1-1,-4-4-41,4 0-8,5 0-2,0-4-780,4 0-157</inkml:trace>
        </inkml:traceGroup>
        <inkml:traceGroup>
          <inkml:annotationXML>
            <emma:emma xmlns:emma="http://www.w3.org/2003/04/emma" version="1.0">
              <emma:interpretation id="{37A1153C-14B7-4337-A0F0-FDC71DB45153}" emma:medium="tactile" emma:mode="ink">
                <msink:context xmlns:msink="http://schemas.microsoft.com/ink/2010/main" type="inkWord" rotatedBoundingBox="14103,15921 14625,15893 14659,16521 14137,16549"/>
              </emma:interpretation>
              <emma:one-of disjunction-type="recognition" id="oneOf35">
                <emma:interpretation id="interp175" emma:lang="en-AU" emma:confidence="0">
                  <emma:literal>q</emma:literal>
                </emma:interpretation>
                <emma:interpretation id="interp176" emma:lang="en-AU" emma:confidence="0">
                  <emma:literal>Q</emma:literal>
                </emma:interpretation>
                <emma:interpretation id="interp177" emma:lang="en-AU" emma:confidence="0">
                  <emma:literal>9</emma:literal>
                </emma:interpretation>
                <emma:interpretation id="interp178" emma:lang="en-AU" emma:confidence="0">
                  <emma:literal>%</emma:literal>
                </emma:interpretation>
                <emma:interpretation id="interp179" emma:lang="en-AU" emma:confidence="0">
                  <emma:literal>{</emma:literal>
                </emma:interpretation>
              </emma:one-of>
            </emma:emma>
          </inkml:annotationXML>
          <inkml:trace contextRef="#ctx0" brushRef="#br0" timeOffset="76614.6974">13604 8933 1958,'0'0'174,"-9"-4"-139,4 4-35,-4-8 0,-5 0 165,10 0 27,-5 0 4,0-1 2,0 1-85,0 0-17,-5 0-3,5 0-1,0 0-44,-5 4-8,5 0-3,0 0 0,0 0-21,0 4-4,-1 4 0,10-4-1,-4 4-23,-5 4-5,-5 4-1,10-4 0,-6 8 2,6-3 1,4 3 0,4 0 0,-4-4-13,5 4-4,0 4 0,4-3 0,-5-1-2,5-4-1,0 0 0,1 0 0,-1-4 12,4-4 3,-13-4 0,14 0 0,-5 0 20,0-4-11,0 0 11,0-4-8,1 0 8,-6 0 0,5-4 8,0 4-8,-4 0 22,4 0 0,-5-5 0,1 5 0,4 0 5,0 0 1,-4 0 0,4 0 0,-5 0 0,-4 8 0,5-4 0,-5 4 0,9 0 0,-9 0 1,0 0 0,0 0 0,9 4-8,-9-4-1,5 8-1,4 4 0,-5 0-10,1 4-1,0 1-8,-1 3 12,1 0-12,-5 4 8,4 1-8,5 3 0,-4 4 0,-1 1 0,1-1 0,0 5 0,4-5 0,0-4 0,-5 1 0,10-5 0,-5-4 0,0 0-15,0-7 5,5-1 1,-5-4-11,0 0-3,5-4 0,-5-8 0,0 4 10,5-12 1,-5 4 1,4-13 0,1 5-33,0-8-8,-1-4 0,1-5-826,0-7-165</inkml:trace>
        </inkml:traceGroup>
        <inkml:traceGroup>
          <inkml:annotationXML>
            <emma:emma xmlns:emma="http://www.w3.org/2003/04/emma" version="1.0">
              <emma:interpretation id="{F6D64659-9A68-45A4-8F9A-F97A396855D1}" emma:medium="tactile" emma:mode="ink">
                <msink:context xmlns:msink="http://schemas.microsoft.com/ink/2010/main" type="inkWord" rotatedBoundingBox="15032,15545 15547,15517 15572,15985 15057,16013"/>
              </emma:interpretation>
              <emma:one-of disjunction-type="recognition" id="oneOf36">
                <emma:interpretation id="interp180" emma:lang="en-AU" emma:confidence="0">
                  <emma:literal>is</emma:literal>
                </emma:interpretation>
                <emma:interpretation id="interp181" emma:lang="en-AU" emma:confidence="0">
                  <emma:literal>iS</emma:literal>
                </emma:interpretation>
                <emma:interpretation id="interp182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77138.5591">14341 8459 1152,'0'0'51,"0"0"10,-9 0-49,0 0-12,0 0 0,9 0 0,0 0 290,0 0 55,0 0 11,0 0 3,0 0-251,0 0-49,0 0-11,0 0-1,0 0-80,14 9-16,-1-5-3,6 0-1,-6 0-127,10 0-24,0-4-6,0 4-654</inkml:trace>
          <inkml:trace contextRef="#ctx0" brushRef="#br0" timeOffset="76990.7012">14378 8617 748,'0'0'67,"0"0"-54,0 0-13,0 0 0,0 8 374,-5-4 72,5-4 14,-4 13 4,4-13-251,0 8-49,0 0-11,4 8-1,-4-8-89,5 8-18,-1-4-3,6 5-1,-6-1-33,1 4-8,8-4 0,-4 4 0,1 1 0,-1-5 0,0 0 0,0 0 0,0-4-49,0-4-12,-9-8-3,9 5 0,-9-5-167,0 0-33,0 0-8,0 0 0</inkml:trace>
          <inkml:trace contextRef="#ctx0" brushRef="#br0" timeOffset="77423.3934">14738 8459 864,'0'0'76,"0"0"-60,0 0-16,0 0 0,0 0 270,-10 0 51,1 0 11,0 0 1,0 5-137,0-5-27,0 0-5,0 4-2,-5-4-27,5 4-6,-5-4-1,1 4 0,-1 0-98,5-4-20,4 8-10,5-8 10,-9 4-10,9-4 0,-4 12-10,4 0 10,4 0-12,1 0 3,4 1 1,0 3 0,0 0-1,0 0 0,5-4 0,0 4 0,4-3 9,-5 3 0,1-8 0,4 4 0,1-4 14,-1 4-2,0 0 0,-4-4 0,-1-3-12,1 3 8,-5 0-8,0 0 0,0 0 57,-4 4 6,-5 0 1,-9 0 0,4-4-64,1 5-12,-10-5-2,5 4-1,-5 0 24,-4 0 5,0-4 1,0 0 0,8 0-36,-8 0-7,0-3-2,0-1 0,-5 0-113,5 4-22,0-8-5,4 4-1096</inkml:trace>
        </inkml:traceGroup>
        <inkml:traceGroup>
          <inkml:annotationXML>
            <emma:emma xmlns:emma="http://www.w3.org/2003/04/emma" version="1.0">
              <emma:interpretation id="{F60B3DF2-1D6F-49DD-8EF8-3566DE66C610}" emma:medium="tactile" emma:mode="ink">
                <msink:context xmlns:msink="http://schemas.microsoft.com/ink/2010/main" type="inkWord" rotatedBoundingBox="16546,15086 18932,14958 18977,15812 16591,15940"/>
              </emma:interpretation>
              <emma:one-of disjunction-type="recognition" id="oneOf37">
                <emma:interpretation id="interp183" emma:lang="en-AU" emma:confidence="0">
                  <emma:literal>divisible</emma:literal>
                </emma:interpretation>
                <emma:interpretation id="interp184" emma:lang="en-AU" emma:confidence="0">
                  <emma:literal>dinsible</emma:literal>
                </emma:interpretation>
                <emma:interpretation id="interp185" emma:lang="en-AU" emma:confidence="0">
                  <emma:literal>clinsible</emma:literal>
                </emma:interpretation>
                <emma:interpretation id="interp186" emma:lang="en-AU" emma:confidence="0">
                  <emma:literal>dinsib6</emma:literal>
                </emma:interpretation>
                <emma:interpretation id="interp187" emma:lang="en-AU" emma:confidence="0">
                  <emma:literal>clinsib6</emma:literal>
                </emma:interpretation>
              </emma:one-of>
            </emma:emma>
          </inkml:annotationXML>
          <inkml:trace contextRef="#ctx0" brushRef="#br0" timeOffset="99234.8021">15976 8476 1209,'0'0'108,"0"0"-87,-5-8-21,1-1 0,4 1 253,-5-4 47,1 4 8,-1 4 3,-4-4-140,5 0-28,-6 4-6,6-4-1,4 8-44,-9 0-8,0-4-3,4 8 0,5-4-73,-14 4-8,10 4-16,-5 8 4,4-4 4,1 8 8,-1 1-13,1 3 5,4 4-31,0-3-5,4-1-2,5 0 0,-4 0 26,4-3 6,0-5 1,5 4 0,-5-4-31,4-4-5,1-3-2,0-1 0,-1-4 18,1-4 3,0-4 1,4 0 0,-4-9-56,-5-3-11,-5-4-3,-4 0 0</inkml:trace>
          <inkml:trace contextRef="#ctx0" brushRef="#br0" timeOffset="99409.1985">15903 8010 1836,'0'0'81,"0"0"17,-4-8-78,-6 8-20,1-4 0,5 4 0,4 0 136,0 0 23,0 0 5,0 0 0,0 0-45,0 0-10,-5 8-1,1 8-1,8-3-42,-4 3-8,5 4-1,4 4-1,-5 5-32,6-1-7,-1 0 0,4 5-1,6-1-15,-6 4 0,10 1 0,-5 3 0,-4 1-8,4-1-8,0-3-2,5-1 0,9-8-156,-9 1-31,-1-9-7</inkml:trace>
          <inkml:trace contextRef="#ctx0" brushRef="#br0" timeOffset="99711.5393">16276 8156 2163,'-13'-4'96,"13"4"20,0 0-93,0 0-23,0 0 0,0 0 0,-9 4 83,9-4 12,0 0 2,0 0 1,0 8-98,4 4-12,-4-4-7,9 4-1,0-3-186,5-1-38</inkml:trace>
          <inkml:trace contextRef="#ctx0" brushRef="#br0" timeOffset="99556.4065">16267 8370 1976,'0'0'88,"5"9"17,-5 3-84,4-4-21,-4 8 0,5 0 0,-5 0 76,5 5 12,4 3 1,0-4 1,0 4-62,0 1-13,5-5-3,-5 0 0,0 0-49,0-7-11,0 3-1,5-8-943</inkml:trace>
          <inkml:trace contextRef="#ctx0" brushRef="#br0" timeOffset="100147.9204">16604 8427 2239,'0'0'99,"0"0"21,0 0-96,0 0-24,0 0 0,0 8 0,0 4 119,5 0 19,-5 1 4,4-1 1,-4 4-63,5-4-13,-1 0-3,1 4 0,0 1-35,-1-5-7,5 4-2,-4 0 0,4-8-20,0 4 0,0 1 0,-4-5 8,4-4-20,-9-4-3,9 4-1,-9-4 0,0 0-11,4-4-2,-4 4-1,9-8 0,-4-1 21,0-3 9,-1 0-8,1-4 8,-1 4-56,-4-4-7,5-5-1,4 9 0,-5-4 52,1 0 12,-5 4 0,9 0 0,-9-1 0,5 5 0,-5 8 0,0 0 0,0 0 0,0 0 0,0 0 0,9 8 0,0 9 48,5-1 13,-1 4 3,1 0 0,0 5-52,4-5-12,-5 4 0,1-4 0,4 1-18,-4-5-6,0 4-2,-1-4 0,1 0-10,0-3-1,-1-5-1,-4 0 0,5-8-160,-5 4-32</inkml:trace>
          <inkml:trace contextRef="#ctx0" brushRef="#br0" timeOffset="100299.5444">16759 8111 1728,'0'0'153,"0"0"-122,-9 0-31,0 0 0,0 0 160,9 0 25,0 0 6,-9 9 1,9-9-103,0 0-20,0 8-4,4 0-1,5 0-219,-4 0-44,4 0-9</inkml:trace>
          <inkml:trace contextRef="#ctx0" brushRef="#br0" timeOffset="100704.5734">17246 8395 1497,'0'0'66,"0"0"14,-9 0-64,0-4-16,-5 4 0,5-4 0,0 0 327,0 0 61,-5 4 13,5 0 3,0 0-290,-5 0-58,1 0-11,4 4-2,0 0-33,-1 0-10,1 4 0,0-4 0,5 4 0,-1 0 0,1 0-12,4-8 3,0 12-3,4 0-1,1 1 0,-1-1 0,1-4-3,4 4-1,0 0 0,0 0 0,0-4 9,0 0 8,0 0-12,5 1 12,-5-1 0,5 0 0,-5 0 0,5 0 0,-5 0 0,4 0 0,-3 4 12,-6-4-3,5 5 6,-4-1 1,-1 0 0,-4 0 0,0 0-4,0 0 0,0 0 0,0 0 0,-4-3-12,-1-1 11,5-8-11,-9 8 10,5-4-10,-6-4 0,1 0 0,0 0 0,0-4-27,0 0-1,0-4 0,0 0 0,0-5-44,4 1-10,-4-8-2,4 4 0,5-4-136,0-5-27,0-3-5</inkml:trace>
          <inkml:trace contextRef="#ctx0" brushRef="#br0" timeOffset="100982.5493">17251 8079 633,'0'0'28,"0"0"6,0 0-34,0 0 0,0 0 0,0 0 0,0 0 382,0 0 70,0 0 13,4 12 3,1-8-388,4 4-80,0 0-11,5 1-1003</inkml:trace>
          <inkml:trace contextRef="#ctx0" brushRef="#br0" timeOffset="100841.2307">17310 8362 1324,'14'21'118,"-10"-13"-94,-4 4-24,5 4 0,4-4 196,-5 8 36,1 1 6,-1 3 2,1 0-90,4-4-18,0 9-3,0-9-1,0 0-102,1-4-26,3 1 0,-4-9 0,0 0-200,0 0-44</inkml:trace>
          <inkml:trace contextRef="#ctx0" brushRef="#br0" timeOffset="101325.4027">17460 7994 691,'0'0'61,"-4"8"-49,-1 0-12,5-8 0,0 0 438,0 12 85,-5 5 17,5-1 3,5 0-344,-5 4-69,5 4-14,4 5-2,0-1-78,4 9-15,-3-5-3,8 12-1,-5 1-17,6 4 0,-1-1 8,0 1-8,0-5 0,5-3 0,0-5 0,0-4 0,-5-7-24,0-5 2,0-4 0,0 0 0,1-8-11,-6-4-3,-4-4 0,5 0 0,-5-4 19,-4-4 3,4 0 1,-5-8 0,-4 4 23,5-4 5,-5 0 1,0-5 0,-5 5 16,1-4 4,4 4 1,-9 0 0,0-5-9,0 9-3,-5-4 0,0 8 0,-4-4-17,0 4-8,0 4 0,4 4 8,-4 4-29,4 0-7,-4 4 0,9 0-1,-5 4-106,9 0-21,-4 0-4,9 0-1032</inkml:trace>
          <inkml:trace contextRef="#ctx0" brushRef="#br0" timeOffset="101906.162">17884 8120 2689,'-5'-21'59,"5"21"12,-5-8 2,1 0 3,-5 4-60,9 4-16,0 0 0,0 0 0,0 0 94,0 0 16,0 0 3,0 0 1,0 12-38,4 4-7,1 1-1,-1 3-1,-4 4-67,5 4 0,4-3-18,0 11 4,-4-3 14,8 3 0,1 0 0,0 1 0,-5 3 0,5-3-11,-1-1 2,1-4 0,9 1-13,-5-9-2,-9 4-1,9-7 0,5-1-2,-5-4 0,-4-4 0,-5 0 0,5-4 27,-1 1 8,5-5 0,-4-4 0,-23 0-8,9 0 0,18-4 0,-9-5 0,-9 1 0,0 8 0,9-16 0,-4 0 0,4 4 29,-4-4 5,-5 0 1,4-1 0,10-3 5,-10 4 2,-8-4 0,4 3 0,0-3 7,0 0 2,-5 4 0,-4 0 0,0 3-41,0 1-10,0 4 0,-5 4 0,0 0 0,1 8 0,13-4 0,0 16 0,-5 1-49,1-1-12,8 8-3,5-4 0,0 9 52,-4-5 12,0 0 0,4 0 0,9-3-105,-9-5-19,-14 0-3,10-4-785,4-4-158</inkml:trace>
        </inkml:traceGroup>
        <inkml:traceGroup>
          <inkml:annotationXML>
            <emma:emma xmlns:emma="http://www.w3.org/2003/04/emma" version="1.0">
              <emma:interpretation id="{F793962D-9AC3-44A4-9A00-402B0923B03F}" emma:medium="tactile" emma:mode="ink">
                <msink:context xmlns:msink="http://schemas.microsoft.com/ink/2010/main" type="inkWord" rotatedBoundingBox="19558,15303 22144,15164 22208,16356 19622,16495"/>
              </emma:interpretation>
              <emma:one-of disjunction-type="recognition" id="oneOf38">
                <emma:interpretation id="interp188" emma:lang="en-AU" emma:confidence="0">
                  <emma:literal>by.</emma:literal>
                </emma:interpretation>
                <emma:interpretation id="interp189" emma:lang="en-AU" emma:confidence="0">
                  <emma:literal>by 2</emma:literal>
                </emma:interpretation>
                <emma:interpretation id="interp190" emma:lang="en-AU" emma:confidence="0">
                  <emma:literal>by 3</emma:literal>
                </emma:interpretation>
                <emma:interpretation id="interp191" emma:lang="en-AU" emma:confidence="0">
                  <emma:literal>by,</emma:literal>
                </emma:interpretation>
                <emma:interpretation id="interp192" emma:lang="en-AU" emma:confidence="0">
                  <emma:literal>by &amp;</emma:literal>
                </emma:interpretation>
              </emma:one-of>
            </emma:emma>
          </inkml:annotationXML>
          <inkml:trace contextRef="#ctx0" brushRef="#br0" timeOffset="102422.6258">18917 8241 864,'-18'-4'38,"13"0"8,-8 0-37,8 4-9,5 0 0,-9-8 0,-5 8 392,5-4 76,9 4 15,0 0 3,0 0-295,0 0-59,0 0-12,0 0-3,9 8-59,-9 8-12,-9 0-2,9 4-1,9 5-24,0 7-5,5 9-1,0 3 0,4 5-13,9 3 0,1-7 0,-1 3 0,0-3 0,1-5 0,3-3 0,1-1 0,-9-4-31,4-7-2,5-5-1,-4 0 0,-1-8 26,-4-4 8,-10-8 0,10 0 0,-5 0-17,-4-4 3,-5-4 1,0-4 0,0 0 13,0 0 0,-9 0-10,-4 0 10,-5-5 0,4 5 0,-9 0 0,1 0 8,-1 4-8,-4 0-12,4 0 2,-8 0 1,-6 4-33,5 0-6,1 4-2,3 0 0,1 4-123,0-4-25,4 4-5,5 0-518,9-4-104</inkml:trace>
          <inkml:trace contextRef="#ctx0" brushRef="#br0" timeOffset="102853.6238">19509 8621 2188,'0'0'97,"-5"8"20,-4 1-93,5-1-24,-1 0 0,1 4 0,-5 0 138,9 0 23,9 4 5,-5 1 1,5-1-99,-4 4-20,4-4-4,5 4-1,8 1-31,-3-5-12,-6 0 11,15-4-11,8 0 0,-9-4 0,-9 0 0,-4-8 0,9 0-8,-5-4 8,-9-4-12,0 0 12,0-8-18,-4 4 3,4-8 1,-9 3 0,0 1 14,0-4 0,0 4 0,0-4 0,-9-1 22,4 5 7,1-4 2,-1 4 0,5 0-8,-4-1-2,-5 1 0,4 4 0,5 4-1,0 0 0,-4 4 0,4 4 0,0 0-6,0 0-2,0 0 0,9 8 0,-5 4-12,10 0 0,0 4 8,-1 5-8,1-5 0,0 4 0,4 0 0,0 5 0,0-1 0,0 4 0,-4 1 0,0 3 0,-1 4 0,1-3 0,0 3 0,-5 1 0,0 3 12,-5-4 0,-4 5 0,5-5 0,-10-3 4,1-1 0,-1-4 0,-8 1 0,-1-9-6,0 0-1,-4 0 0,0-3 0,-9-5-27,-1-4-6,6-4 0,-6 0-1,1-4-161,-5-8-32,-4 0-6</inkml:trace>
          <inkml:trace contextRef="#ctx0" brushRef="#br0" timeOffset="103323.0964">20570 8427 2649,'-9'-8'58,"4"0"12,-4-4 2,0-4 4,4-5-61,1 1-15,-5 0 0,9 0 0,0-1 105,4 1 19,1 0 3,-1 0 1,5 4-52,1-1-9,3 1-3,1 4 0,-1 0-36,6 4-7,-6 4-1,10 0-1,-5 0 21,5 4 4,-5 4 0,5 4 1,-5 4-45,1 0 0,-6 0 0,5 4-10,-4 5 10,-5-1-10,0 4 10,-4 4-10,-5 5-17,0-1-3,0-3-1,-5 7 0,1-4-19,-5 1-4,-5-1-1,5-4 0,-9-3 10,9-5 1,-5-4 1,0 4 0,1-7 16,-1-1 3,0 0 1,1-4 0,3 0 47,6-4 8,-1 4 3,5-8 0,0 0-16,0 0-3,0 0-1,5 4 0,-1 4 7,10 0 2,0-4 0,4 4 0,0-3-10,10-1-2,-1 0 0,5-4 0,0 0-12,4 0-16,-4-4 3,4-5 1,1 1-176,-1-8-34,5 0-7,-14 4-2</inkml:trace>
          <inkml:trace contextRef="#ctx0" brushRef="#br0" timeOffset="103445.8165">21453 8577 2833,'-5'20'125,"5"-20"27,-4 8-122,4-8-30,-5 8 0,5-8 0,0 0 68,0 0 7,0 0 1,0 0 1,0 0-266,0 0-54,0 0-10,-18-4-3</inkml:trace>
        </inkml:traceGroup>
      </inkml:traceGroup>
    </inkml:traceGroup>
    <inkml:traceGroup>
      <inkml:annotationXML>
        <emma:emma xmlns:emma="http://www.w3.org/2003/04/emma" version="1.0">
          <emma:interpretation id="{A34B9080-F989-4038-9134-1208798786DF}" emma:medium="tactile" emma:mode="ink">
            <msink:context xmlns:msink="http://schemas.microsoft.com/ink/2010/main" type="paragraph" rotatedBoundingBox="3285,16729 25100,16379 25132,18380 3317,187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E6C38E-E278-434B-BFB6-15E260672E12}" emma:medium="tactile" emma:mode="ink">
              <msink:context xmlns:msink="http://schemas.microsoft.com/ink/2010/main" type="line" rotatedBoundingBox="3285,16729 25100,16379 25117,17446 3302,17797"/>
            </emma:interpretation>
          </emma:emma>
        </inkml:annotationXML>
        <inkml:traceGroup>
          <inkml:annotationXML>
            <emma:emma xmlns:emma="http://www.w3.org/2003/04/emma" version="1.0">
              <emma:interpretation id="{33DA3D48-49BC-4DAC-804C-A63096D1B9CA}" emma:medium="tactile" emma:mode="ink">
                <msink:context xmlns:msink="http://schemas.microsoft.com/ink/2010/main" type="inkWord" rotatedBoundingBox="3293,17263 4761,17239 4768,17676 3300,17699"/>
              </emma:interpretation>
              <emma:one-of disjunction-type="recognition" id="oneOf39">
                <emma:interpretation id="interp193" emma:lang="en-AU" emma:confidence="0">
                  <emma:literal>This</emma:literal>
                </emma:interpretation>
                <emma:interpretation id="interp194" emma:lang="en-AU" emma:confidence="0">
                  <emma:literal>this</emma:literal>
                </emma:interpretation>
                <emma:interpretation id="interp195" emma:lang="en-AU" emma:confidence="0">
                  <emma:literal>Chis</emma:literal>
                </emma:interpretation>
                <emma:interpretation id="interp196" emma:lang="en-AU" emma:confidence="0">
                  <emma:literal>Thin</emma:literal>
                </emma:interpretation>
                <emma:interpretation id="interp197" emma:lang="en-AU" emma:confidence="0">
                  <emma:literal>Thig</emma:literal>
                </emma:interpretation>
              </emma:one-of>
            </emma:emma>
          </inkml:annotationXML>
          <inkml:trace contextRef="#ctx0" brushRef="#br0" timeOffset="115449.1918">2577 10264 1036,'0'0'92,"0"0"-73,0 0-19,0 0 0,0 0 175,5-8 31,4 0 6,0 0 2,-9 8-60,9-8-12,4 0-2,1 0-1,-5 8-58,5-4-11,0 0-2,4 0-1,0 0-21,0 0-4,5 0-1,0 0 0,-5 4-41,5-5-12,-5 5-1,5-4 0,-1 0 35,1 4 7,-5 0 2,1 0 0,-1 0-31,0-4-20,0 4 4,-4 0 0,0 0-48,4 0-10,-5 0-2,-3 4 0,3-4-160,-13 0-33</inkml:trace>
          <inkml:trace contextRef="#ctx0" brushRef="#br0" timeOffset="115656.6978">2832 10212 1382,'-9'8'123,"4"0"-99,1-4-24,-1 4 0,1 0 141,4-8 23,-5 8 5,5 4 1,0-3-49,5 3-9,-1-4-3,1 4 0,4 0-69,-5 4-15,5-4-2,1 1-1,-1 3-22,4-8 8,1 4-8,0 0 0,4 0 0,-4 0-18,-5 1 3,4-5 1,5 4-141,-4-4-28,0 0-5</inkml:trace>
          <inkml:trace contextRef="#ctx0" brushRef="#br0" timeOffset="116039.7621">3046 10183 633,'0'0'28,"0"0"6,0 0-34,-9 0 0,0 0 0,4 0 0,5 0 320,0 0 56,0 0 12,0 0 3,0 0-229,0 0-46,0 0-8,5 13-3,-1-1-69,5 0-13,0 4-3,1-4-1,-1 4-19,4 5 0,-4-1 8,5-4-8,0 4 0,-1-3 0,1-1 8,0 0-8,-1-4 0,1 0 0,-5 0 8,5-4-8,-5-4-16,0 5-8,-9-9 0,9 4-1,-9-4 25,14 0 19,-5 0-3,-9 0-1,0 0-24,0 0-5,9-13-1,-4 5 0,-1 4 15,5-8 0,-4 4 0,-1-4 0,1 0 0,-1 4 8,1-4 0,0 3-8,-1 1 0,1 0 0,-1 4-10,5 0 10,0 0 21,5 4 12,-5 0 3,0 0 0,0 4-7,0 0-1,10 0 0,-6 4 0,-4 5-28,5-5 0,4 4 0,-4 0 0,-5 0 0,5 0 0,-5 0 0,0-4 0,5 5 0,-5-1 0,-5-4 0,10 0 0,0-4-80,-5 0-23,0-4-4,4-4-962</inkml:trace>
          <inkml:trace contextRef="#ctx0" brushRef="#br0" timeOffset="116361.9292">3733 10244 806,'-13'12'72,"13"-12"-58,0 0-14,0 0 0,-14 0 232,9 0 43,5 0 9,0 0 1,0 0-182,0 0-37,0 0-7,0 0-2,5-8-148,4-4-29</inkml:trace>
          <inkml:trace contextRef="#ctx0" brushRef="#br0" timeOffset="116207.314">3742 10345 806,'5'21'72,"-5"-5"-58,9 0-14,0 0 0,-9 4 263,9 1 49,0-1 11,5 0 1,-5 0-176,0-3-35,5-5-7,0 0-2,-5-4-86,4-4-18,-3 0 0,-1 0-696,0-4-137</inkml:trace>
          <inkml:trace contextRef="#ctx0" brushRef="#br0" timeOffset="116704.41">4011 10175 403,'0'0'36,"0"0"-36,0 0 0,0 0 0,0 0 382,-4 13 70,4-13 13,-10 8 3,-3-4-250,4 4-50,0 0-11,-1-4-1,1 4-53,0-4-11,9-4-1,-13 8-1,-1-4-51,9 0-11,5-4-1,0 0-1,-9 8-18,9-8-8,0 0 0,0 12 8,0 1-8,0 3 0,0-8 0,5 4 0,-1 0-9,1-4 9,-5-8-12,9 8 12,0 5-10,0-5 10,5 4-8,0-4 8,-10 0 0,10 0-8,-1-4 8,1 4 0,-9-8 0,4 4 0,0 0 0,0-4 0,-9 0 9,0 0 1,0 0 0,0 0 0,0 0 14,5 12 2,-5-12 1,0 17 0,-5-1-2,0 4 0,1-8 0,-5 4 0,0 1-12,0-1-2,-1-8-1,1 4 0,0 0-10,-4-8 0,3 0 0,1-4 0,0 4-108,0-8-15,9 4-2,-4-8-772,4-8-155</inkml:trace>
        </inkml:traceGroup>
        <inkml:traceGroup>
          <inkml:annotationXML>
            <emma:emma xmlns:emma="http://www.w3.org/2003/04/emma" version="1.0">
              <emma:interpretation id="{7FEA6140-DF28-4158-A94D-BD1234B1962C}" emma:medium="tactile" emma:mode="ink">
                <msink:context xmlns:msink="http://schemas.microsoft.com/ink/2010/main" type="inkWord" rotatedBoundingBox="5543,16693 9299,16633 9313,17461 5556,17521"/>
              </emma:interpretation>
              <emma:one-of disjunction-type="recognition" id="oneOf40">
                <emma:interpretation id="interp198" emma:lang="en-AU" emma:confidence="0">
                  <emma:literal>contradicts</emma:literal>
                </emma:interpretation>
                <emma:interpretation id="interp199" emma:lang="en-AU" emma:confidence="0">
                  <emma:literal>Contradicts</emma:literal>
                </emma:interpretation>
                <emma:interpretation id="interp200" emma:lang="en-AU" emma:confidence="0">
                  <emma:literal>contradict,</emma:literal>
                </emma:interpretation>
                <emma:interpretation id="interp201" emma:lang="en-AU" emma:confidence="0">
                  <emma:literal>contradict</emma:literal>
                </emma:interpretation>
                <emma:interpretation id="interp202" emma:lang="en-AU" emma:confidence="0">
                  <emma:literal>contradict'</emma:literal>
                </emma:interpretation>
              </emma:one-of>
            </emma:emma>
          </inkml:annotationXML>
          <inkml:trace contextRef="#ctx0" brushRef="#br0" timeOffset="117235.1563">4894 10094 979,'0'0'87,"-9"5"-70,5-1-17,-1 4 0,1 0 221,-1 0 41,-4 0 8,4 4 2,-8 0-116,8 0-22,5 0-5,0 5-1,5-5-51,-1 4-10,1 0-3,-1 0 0,1 1-51,4-1-13,0 4 0,0-4 0,0 0 0,0 1 0,5-5 0,0 0 0,-5-4 0,0 0-12,5 0 3,4-4 0,-4-4-47,4 0-10,-5 0-2,1-4 0,4-4-164,0 0-34</inkml:trace>
          <inkml:trace contextRef="#ctx0" brushRef="#br0" timeOffset="117547.8831">5208 10200 633,'0'8'56,"0"4"-44,-4-4-12,-1 4 0,1 0 245,-1 0 47,5 1 10,-4-5 2,-1 4-118,5-4-23,0 4-5,0-4-1,5 4-97,-1-4-20,1 5-4,4-5-1,0-4 2,5 4 1,-1 0 0,1 0 0,-5-4-22,5-4-5,-1 4-1,-3-4 0,3-4 2,1 4 1,-5-4 0,0-4 0,0 0 0,-4 0 0,-1 4 0,1-4 0,-5-5-13,0 5-13,0-4 2,0 4 1,-5-4 46,1 4 10,-1-4 2,-4 4 0,0-5-28,0 5-6,-5 0-1,1 0 0,-1 0-13,-4 0 11,4 4-11,-4 0 10,4-4-21,0 8-4,1-4-1,-1 4 0,5 0-44,0 0-10,0 0-2,0 0 0,0 4-29,9-4-7,0 0 0,0 0-1,0 0-50,0 0-9</inkml:trace>
          <inkml:trace contextRef="#ctx0" brushRef="#br0" timeOffset="117886.6277">5359 10135 1422,'9'12'63,"-9"-12"13,4 4-61,1 0-15,-5-4 0,9 12 0,0-8 165,0 8 31,-4-3 5,-1 3 2,5 0-103,1 0-21,-1 0-4,0 4-1,4-4-18,-3 1-3,-1-1-1,0 0 0,0 0-24,0-4-4,0 0-2,-9-8 0,0 0-10,0 0-1,0 0-1,0 0 0,0 0 5,0 0 1,0 0 0,-4-12 0,4 0-3,-5 0 0,0 0 0,1 4 0,-1-5-13,1 1 9,-1 0-9,5 0 8,-4 4 0,4 0 0,0 0 0,4 0 0,-4 0 0,5-1 0,4 5 0,-5-4 0,6 8 0,-1-4-8,4 4 12,1 4-4,0 0 1,4 0 0,0 4 0,0 5 0,0-1-1,1-4-8,-6 4 12,6 4-4,-1-4-8,-5-4 0,6 5 0,-1-1 0,0 0-29,-4-4-8,4 0-2,-4-4 0,-1 4-148,-4-4-29,0 0-7,-9-4-815</inkml:trace>
          <inkml:trace contextRef="#ctx0" brushRef="#br0" timeOffset="118299.1811">5791 9884 806,'-13'-4'36,"13"4"7,-14 4-35,5-4-8,0 4 0,0 0 0,9-4 374,0 0 73,0 0 14,0 0 3,0 0-288,4 12-59,5 0-11,5 1-2,0 3-55,-1 0-10,10 4-3,0 4 0,0 5-16,4-1-3,0 0-1,-4 5 0,4-5-16,-4-4 8,0 9-8,0-5 0,-1-4-12,1 1-10,-5-5-2,0 0 0,1 0-188,-1-7-39,-4-1-7</inkml:trace>
          <inkml:trace contextRef="#ctx0" brushRef="#br0" timeOffset="118082.8166">5768 10135 1094,'-9'12'97,"5"-8"-77,4-4-20,-5 4 0,5-4 196,0 0 35,0 0 7,0 0 2,0 0-76,0 0-16,14 0-2,4 0-1,0 0-53,1 0-10,-1 0-2,0 0-1,0 0-21,0-4-4,1 4-1,-1 0 0,-5 0-32,6-4-6,-1 0-2,-4 4 0,4-4-37,-9 4-8,5 0-2,-1 4 0,1-4-95,-5 4-19,-9-4-4,9 0-976</inkml:trace>
          <inkml:trace contextRef="#ctx0" brushRef="#br0" timeOffset="118580.535">6160 10135 1962,'-5'12'43,"5"-4"9,0 0 1,5 4 3,0 1-45,-1-1-11,5 4 0,0-4 0,5 4 82,-5-4 14,0 5 4,5-1 0,0-4-48,-1 0-10,1 0-2,-5-4 0,0 4 9,0-4 2,-4-3 0,-5-5 0,0 0-32,0 0-7,0 0 0,0 0-1,0 0 33,0 0 8,-5-13 0,1 5 1,-1-4-42,1 0-11,-1 0 0,0 4 0,5-4 0,-4-1 0,-1 1 0,1 4 0,8-4 0,1 8 0,4-4 0,-4 0 0,4 0 0,0-4 0,4 4 0,-4-1 0,1 1-134,-1-4-29,4 4-5,1-4-584,0 0-116</inkml:trace>
          <inkml:trace contextRef="#ctx0" brushRef="#br0" timeOffset="118942.0207">6579 10131 1623,'0'0'72,"0"0"15,0 0-70,0 0-17,0 0 0,0 0 0,0 0 165,0 0 30,0 0 5,0 0 2,0 0-55,-9 8-11,9-8-3,-14 8 0,5-8-44,0 4-9,0 0-1,0 0-1,0 4-62,-1-4-16,1 4 0,5 1 0,-1-5 25,1 8 3,4-4 0,0 4 0,-5 0-28,5 0 0,5 0 0,-1 1 0,5-1 0,-4 4-9,4-4 9,0 0-13,0-4 4,0-4 1,-9-4 0,0 0 0,9 0 0,1 0 0,-10 0 0,4-8 0,1 4 8,4-4-12,-9-4 12,4 0-12,-4 0 12,0-5 0,0 5-9,0-4 9,0 4 0,0 0 0,0 0 0,0 4 0,0 8 8,0 0 0,0-13 0,0 13 0,9-4 6,1 4 1,-1 0 0,0 4 0,4 5-3,1 3 0,0 4 0,4-4 0,0 4-12,0 0 0,1-3 0,-1-1 0,0 0-120,0 0-20,5-4-4,-5-4-1141</inkml:trace>
          <inkml:trace contextRef="#ctx0" brushRef="#br0" timeOffset="119542.479">6961 10127 633,'0'12'56,"0"-12"-44,0 0-12,0 0 0,0 0 245,0 0 47,0 0 10,0 0 2,0 0-90,0 0-18,0 0-3,0 0-1,0 0-51,0 0-10,0 0-3,0 0 0,0 0-38,-4 4-8,4-4-2,-9 8 0,4 4-44,1 0-8,-1 1-3,5 3 0,5 0-17,-1 4-8,5-4 8,0 5-8,0-1 0,5-4 0,4 0 0,-4 0 0,0-3 0,4-1 0,-5-4 0,6 0 0,3 0-16,1-4 4,-5-4 0,1 0 1,-1 0-17,0-4-3,-4 0-1,-1-4 0,-4 4-24,1-4-6,3-4-1,-4-1 0,-4 5-162,-1-4-33,1 4-6</inkml:trace>
          <inkml:trace contextRef="#ctx0" brushRef="#br0" timeOffset="123216.7861">6816 9807 748,'0'0'67,"0"0"-54,0 0-13,0 0 0,0 0 156,0 0 29,0 0 6,0 0 1,0 0-39,0 0-7,0 0-2,0 0 0,0 0-36,4 8-7,5 4-1,0 5-1,-4-5-24,4 8-5,5 0-1,4 0 0,0 1-29,5 3-7,0 0-1,4 0 0,-4 5-21,0-1-11,4 5 10,5-5-10,-5 0 0,9 5-15,-4-5 2,0 4 0,0-7 21,-9-1 4,4-4 0,-4-4 1,-5 0-30,-4-7-7,4-1 0,-4-8-1,-5 0-127,0-4-26,0-5-5,-4-3-791</inkml:trace>
          <inkml:trace contextRef="#ctx0" brushRef="#br0" timeOffset="123538.3493">7234 9884 1861,'0'0'82,"0"0"18,-4 8-80,4-8-20,-5 4 0,5-4 0,0 0 65,0 8 10,0-8 1,9 8 1,5-4-56,0 4-11,-1-8-2,6 5-8,-1-5-53,5 0-18,-1 0-3</inkml:trace>
          <inkml:trace contextRef="#ctx0" brushRef="#br0" timeOffset="123397.2067">7330 10009 633,'0'0'28,"0"9"6,0 3-34,0 0 0,0 0 0,5 0 0,-1 4 312,1 1 56,4-5 12,0 4 1,0 0-265,0-4-52,5 4-12,-5-4-1,5 1-3,-1-1-1,1 0 0,0-4 0,-5-4-47,0 0-10,4 0-2,-3 0 0,-1-4-172,-5-4-34,5-12-7,-9 0-2</inkml:trace>
          <inkml:trace contextRef="#ctx0" brushRef="#br0" timeOffset="123812.8816">7767 9920 1497,'0'0'66,"-9"13"14,0-1-64,-5-4-16,14-8 0,0 0 0,-9 8 260,-4 0 48,3-4 9,-3 4 3,4-4-159,-5 0-31,5 0-6,9-4-2,-9 8-93,0 0-18,4 5-11,5-13 12,-4 8 41,4 4 9,4 0 2,1 0 0,4 4-52,0-4-12,0 1 0,5 3 0,-5-4-14,0 0-6,9-4 0,0 4-1,-4-4 33,4-4 8,0 5 0,1-5 1,-1 0-21,0-4 0,0 0 0,0 0 0,1 0-40,-6 0-12,-4-4-2,5 0-1,-5-1-31,0-3-6,5 0-2,-10-4 0,1 4-162,0-8-32,-1 0-6</inkml:trace>
          <inkml:trace contextRef="#ctx0" brushRef="#br0" timeOffset="124201.0753">7954 9892 1900,'0'0'84,"-5"4"18,-4 8-82,0-12-20,9 0 0,0 0 0,0 0 232,0 0 41,0 0 9,0 0 2,0 0-180,0 0-35,0 0-7,18 0-2,-4 0-32,4-4-6,0 4-2,1-4 0,3 4-11,1-4-9,0 0 12,0 0-12,-5 0 0,5 0 0,-5 0 0,5 4 0,-5-4 0,0 4-22,0-4 3,-4 4 1,0 0-101,-5-4-20,0-4-4,-5 4-709,5-4-141</inkml:trace>
          <inkml:trace contextRef="#ctx0" brushRef="#br0" timeOffset="124386.1238">8077 9572 460,'-18'-12'20,"18"12"5,-10-4-25,1 4 0,-4 4 0,4 0 0,9-4 477,-5 4 91,-4 8 17,4 1 4,5-1-373,5 0-76,-1 4-14,1 4-3,9 1-65,-1 3-13,1 0-2,4 4-1,0 5-21,1-1-4,3 1-1,6-1 0,-6-4-16,1 1 0,5-5 8,-1 0-8,-4-12-84,-1 5-20,1-5-4,0-4 0,-5-4-184,0-4-36,5-8-7,-5-4-1</inkml:trace>
          <inkml:trace contextRef="#ctx0" brushRef="#br0" timeOffset="124635.6261">8405 9803 921,'0'0'82,"0"0"-66,0 0-16,0 0 0,0 0 336,-5 8 64,-4 4 13,4 0 3,1 1-233,-1-5-47,5-8-8,-4 12-3,-1-4-73,5 4-14,0-12-3,0 8-1,5 4-52,4 0-10,0-3-3,0 3 0,-4-4 31,4-4 0,4 4 0,1 0 0,0 0 45,-1 0 15,1 0 4,0 4 0,-1-3-52,1-1-12,-5 0 0,5 4 0,-5 0 54,4 0 8,-8 0 2,4 0 0,-4 1-29,-1-1-6,-4 0-1,-4 0 0,-1 0-15,-4-4-3,0 0-1,0 0 0,0 5-9,0-9 0,-5 0 0,0 0 0,1 0-29,-6 0-11,1-4-3,0 0 0,-5 0-239,0-4-48</inkml:trace>
        </inkml:traceGroup>
        <inkml:traceGroup>
          <inkml:annotationXML>
            <emma:emma xmlns:emma="http://www.w3.org/2003/04/emma" version="1.0">
              <emma:interpretation id="{848D2C03-4A8B-4399-8051-007E0ED3DAD0}" emma:medium="tactile" emma:mode="ink">
                <msink:context xmlns:msink="http://schemas.microsoft.com/ink/2010/main" type="inkWord" rotatedBoundingBox="10355,16687 12062,16660 12074,17401 10367,17428"/>
              </emma:interpretation>
              <emma:one-of disjunction-type="recognition" id="oneOf41">
                <emma:interpretation id="interp203" emma:lang="en-AU" emma:confidence="0">
                  <emma:literal>that</emma:literal>
                </emma:interpretation>
                <emma:interpretation id="interp204" emma:lang="en-AU" emma:confidence="0">
                  <emma:literal>That</emma:literal>
                </emma:interpretation>
                <emma:interpretation id="interp205" emma:lang="en-AU" emma:confidence="0">
                  <emma:literal>thot</emma:literal>
                </emma:interpretation>
                <emma:interpretation id="interp206" emma:lang="en-AU" emma:confidence="0">
                  <emma:literal>thort</emma:literal>
                </emma:interpretation>
                <emma:interpretation id="interp207" emma:lang="en-AU" emma:confidence="0">
                  <emma:literal>-Chat</emma:literal>
                </emma:interpretation>
              </emma:one-of>
            </emma:emma>
          </inkml:annotationXML>
          <inkml:trace contextRef="#ctx0" brushRef="#br0" timeOffset="125111.7027">9643 9953 2394,'0'0'52,"0"0"12,0 0 1,0 0 3,0 0-55,0 4-13,0-4 0,4 8 0,1-4 60,4 0 8,0 4 3,5 0 0,0 0-6,4-4-1,0 0 0,0 5 0,5 3-20,-5-4-4,5-4 0,0 4-1,4-4-31,0 0-8,-4 0 0,4 4 0,-4-8-30,0 4-7,-5 0-2,0-4 0,-4 0-122,4 0-25,-4-4-5,-5 0-897</inkml:trace>
          <inkml:trace contextRef="#ctx0" brushRef="#br0" timeOffset="125319.6764">9793 9649 2408,'0'0'53,"0"0"11,-13 0 3,-1 0 0,9 0-54,-4 4-13,-4 0 0,13-4 0,0 0 100,-5 8 18,0 5 3,5-5 1,5 4-60,0-4-12,-1 8-2,5 0-1,5 5-26,0 3-5,-5 0 0,9 9-1,0-5-15,0 4 0,10 5 8,-1-5-8,0 4 10,1-3-1,-1-5 0,0 0 0,0-3-185,1-1-38,-5-4-7,-1-4-567,-3 1-112</inkml:trace>
          <inkml:trace contextRef="#ctx0" brushRef="#br0" timeOffset="125665.9301">10053 9730 2358,'0'0'52,"0"0"10,0 0 2,0 0 3,0 0-54,0 0-13,0 0 0,0 0 0,0 0 68,0 12 10,4-4 2,5 9 1,-4-1-13,4 4-4,5 0 0,-1 5 0,1 3-51,4 0-13,-4 5 0,4-5 0,-4 4 0,4-3 0,-4 3 0,4-4 0,0-3 0,0-5 0,-4 0 0,0 0 0,-5-3 0,4-5 0,-4-4 0,1 0 0,-10-8 0,0 0 0,0 0 0,0 0 0,0 0 0,0 0 0,9-8-12,-5-4 12,1-1 0,-1 1 0,-4 0 8,5 0-8,-5 0 0,4 4 0,1 0 0,4 0-10,-4 4 10,8 4 0,1-4 10,0 8-10,-1 4 0,5 4 0,-4-4 0,0 8 0,4 0 0,0 5 0,10-1 0,-6 0 0,6 0 0,-6-4 0,1 5 0,0-9 0,0-4-199,-5 4-45,0-8-10,5 0-2</inkml:trace>
          <inkml:trace contextRef="#ctx0" brushRef="#br0" timeOffset="126024.7645">10863 10099 1818,'0'0'80,"0"0"17,0 0-77,-9 0-20,0 0 0,0 0 0,-5 0 188,5 0 35,-5 0 6,1-5 2,4 5-136,-5 5-27,0-5-6,5 8-1,0-8-46,0 8-15,0 0 8,0 4-8,4-4 33,1 0 3,4 4 1,0-4 0,0 4-37,4 1 0,1-1 0,4 0 0,0 0-27,5-4-6,-5 4-2,0-4 0,4 0 51,-3-3 9,-1-1 3,0 0 0,-9-4-45,9 0-9,0 0-2,0-4 0,0-5 28,-4 5 0,-1-8 0,1 0 0,-1 0 0,1-4 0,-5 0 0,5-1 0,-1 5 46,-4-4 14,5 4 4,-5 4 0,9-4-54,-9 8-10,0 4 0,0 0 0,9 0 0,5 0 0,-5 4 0,4 4 0,-4 4 0,5-4 0,0 4 0,4 0 0,-4 0 0,4-3 0,0-1 0,0 0 0,0 0-62,1-4-17,-6 0-3,6 0-1,-6-8-160,1 4-32,9-8-6,-10-4-2</inkml:trace>
          <inkml:trace contextRef="#ctx0" brushRef="#br0" timeOffset="126355.8629">10986 9580 1728,'0'0'153,"0"0"-122,-5 9-31,1 3 0,-1 0 228,5 4 40,5 0 8,-1 4 2,1 1-136,9 7-27,-5 0-6,14 9-1,4-1-88,5 1-20,0 3 0,-1-3 0,-3-1 0,-1-8 0,-4 1 0,9-5-922,-5-8-184</inkml:trace>
          <inkml:trace contextRef="#ctx0" brushRef="#br0" timeOffset="126213.384">11013 10034 1958,'0'0'87,"0"0"17,0 0-83,0 0-21,0 0 0,0 0 0,9-4 151,5 0 25,0-4 6,-1-1 1,1 5-88,4-4-18,1 0-3,8 0-1,-9-4-13,0 4-4,0 0 0,5 4 0,-9-4-38,0 0-8,4 4-2,-5-5 0,1 1-8,-5 4 0,5 0 0,-1 0 0,1 0-183,-5 0-38,-9 4-8</inkml:trace>
        </inkml:traceGroup>
        <inkml:traceGroup>
          <inkml:annotationXML>
            <emma:emma xmlns:emma="http://www.w3.org/2003/04/emma" version="1.0">
              <emma:interpretation id="{3A16542B-9173-4574-A98D-EF51515462F9}" emma:medium="tactile" emma:mode="ink">
                <msink:context xmlns:msink="http://schemas.microsoft.com/ink/2010/main" type="inkWord" rotatedBoundingBox="13095,17009 14897,16980 14907,17610 13105,17639"/>
              </emma:interpretation>
              <emma:one-of disjunction-type="recognition" id="oneOf42">
                <emma:interpretation id="interp208" emma:lang="en-AU" emma:confidence="0">
                  <emma:literal>pain</emma:literal>
                </emma:interpretation>
                <emma:interpretation id="interp209" emma:lang="en-AU" emma:confidence="0">
                  <emma:literal>pot,</emma:literal>
                </emma:interpretation>
                <emma:interpretation id="interp210" emma:lang="en-AU" emma:confidence="0">
                  <emma:literal>pot</emma:literal>
                </emma:interpretation>
                <emma:interpretation id="interp211" emma:lang="en-AU" emma:confidence="0">
                  <emma:literal>pin</emma:literal>
                </emma:interpretation>
                <emma:interpretation id="interp212" emma:lang="en-AU" emma:confidence="0">
                  <emma:literal>pan</emma:literal>
                </emma:interpretation>
              </emma:one-of>
            </emma:emma>
          </inkml:annotationXML>
          <inkml:trace contextRef="#ctx0" brushRef="#br0" timeOffset="127044.0415">12379 10018 288,'0'0'25,"0"0"-25,0 0 0,5 8 0,-5-8 411,9 8 77,-5 0 15,6 0 3,-1 8-310,4-4-63,1 0-12,9 9-2,-1 3-64,6 0-13,-1 5-2,-4-5-1,-5 0-39,0 4 0,0-3-12,5 3 4,0-8 22,-9 1 5,-5-1 1,0 0 0,0-8-20,0 0-12,-4 0 1,-1-4 1,-4-8-14,0 0-4,0 0 0,0 0 0,-9-8 8,0-4 0,0-4 1,-9 4 0,-1-4-6,6-4-2,-1-1 0,5 1 0,-5-4 40,-4-1 8,5 5 2,-1-4 0,5 0 14,-5-1 3,5 5 1,4 0 0,1 4-41,4 4 0,4-5 0,1 5 0,0 0 15,4 4 10,0-4 3,4 8 0,1 0-3,0 0 0,-14 4 0,13 0 0,-4 0-1,5 4-1,4 0 0,-4 0 0,0 4-23,-1-4 0,1 4-12,0-4 4,-5 4 8,-5 0 0,-4-8 0,5 8 0,-1 1 28,-4 3 8,-4 0 2,-5-4 0,4 4-22,-8 0-4,3-4 0,-3 4-1,-10-3-11,9-5 8,1 4-8,-1-4 8,-4-4-20,0 0-5,4 0-1,-4-4 0,4 0-30,5-4-7,0-1-1,4-3 0,1 4-156,8-4-32,5-4-7,5 4-1</inkml:trace>
          <inkml:trace contextRef="#ctx0" brushRef="#br0" timeOffset="127836.3867">13108 10289 979,'0'0'43,"0"0"9,0 0-41,0 0-11,0 0 0,0 0 0,0 0 388,0 0 75,0 0 15,-5 12 3,5-12-320,5 16-64,-1 0-13,1 4-2,4 1-56,0-5-11,0 8-3,5-4 0,-1 1 4,6-1 1,-6-4 0,5 0 0,1 4-241,-6-7-49</inkml:trace>
          <inkml:trace contextRef="#ctx0" brushRef="#br0" timeOffset="127563.0862">13349 9957 806,'0'0'72,"0"0"-58,0 0-14,0 0 0,-9 0 346,0 0 66,4 0 14,-4-4 2,5 4-224,-6 0-46,-3-4-9,8 4-1,5 0-68,0 0-12,0 0-4,-9 0 0,0 0-15,0 0-3,9 0-1,-9 8 0,0 0-21,-5 0-4,9 0 0,1 4-1,-5 0-19,9 1-11,0-1 2,0 4 0,4 4-9,1 0-2,4-3 0,0-1 0,0 0-12,0-4-2,0 4-1,-4-8 0,9 0 25,-5-4 10,-9-4-8,9 0 8,0-4-20,0-4 0,0 0 1,0-4 0,-4 0 19,-1 0-8,-4-8 8,0 7 0,0-3 0,-4 0 0,4-8 10,0 8-2,0-1 8,-5-3 3,1 4 0,4 0 0,0 0-19,-5 8 0,5-1 0,-4 1 0,4 4 55,0 4 7,0 0 2,0 0 0,0 0-43,0 0-8,9 4-1,4 8-1,-4 1-3,5 3 0,4 4 0,1 4 0,-6-3-21,5 3-5,1 0-1,8 9 0,-9-5 31,0 0 5,5 5 2,0 3 0,-5-4-31,5 5-5,0-5-2,-5 1 0,5-5 19,-5 0 0,0-4 0,0-3 0,-4-5 0,0-4 0,-1-4 0,1 0 0,-5-12 0,0 0 0,0-4 0,0-4 0,-9-4-12,5-1 0,-1-3 1,1 0 0,0-4-85,-1 4-16,-4-9-4,0 1-792,0 4-159</inkml:trace>
          <inkml:trace contextRef="#ctx0" brushRef="#br0" timeOffset="128029.1471">13968 10123 1267,'0'0'56,"0"0"12,9 8-55,0 0-13,-9-8 0,9 8 0,5 4 352,0 4 68,-5-3 14,9 7 2,0-4-340,1 4-68,-1 0-13,4 5-3,-3-1-40,3 0-8,-3 1-2</inkml:trace>
        </inkml:traceGroup>
        <inkml:traceGroup>
          <inkml:annotationXML>
            <emma:emma xmlns:emma="http://www.w3.org/2003/04/emma" version="1.0">
              <emma:interpretation id="{CBFA0D49-88AA-42BF-B46A-D75B24A1FA2C}" emma:medium="tactile" emma:mode="ink">
                <msink:context xmlns:msink="http://schemas.microsoft.com/ink/2010/main" type="inkWord" rotatedBoundingBox="15377,16743 16714,16721 16727,17484 15390,17506"/>
              </emma:interpretation>
              <emma:one-of disjunction-type="recognition" id="oneOf43">
                <emma:interpretation id="interp213" emma:lang="en-AU" emma:confidence="0">
                  <emma:literal>has</emma:literal>
                </emma:interpretation>
                <emma:interpretation id="interp214" emma:lang="en-AU" emma:confidence="0">
                  <emma:literal>hos</emma:literal>
                </emma:interpretation>
                <emma:interpretation id="interp215" emma:lang="en-AU" emma:confidence="0">
                  <emma:literal>ha,</emma:literal>
                </emma:interpretation>
              </emma:one-of>
            </emma:emma>
          </inkml:annotationXML>
          <inkml:trace contextRef="#ctx0" brushRef="#br0" timeOffset="128658.7915">14697 9674 1497,'-5'0'133,"0"-4"-106,1 4-27,-1-5 0,1 1 156,-5 0 27,9 4 5,0 0 0,0 4-40,-5 0-9,10 1-2,-5-1 0,0 4-62,9 4-13,-5 4-2,5 4-1,1 5-35,8 3-6,0 8-2,5 1 0,0 3-16,-1-7 8,-3 3-8,3 0 0,1 5 8,4-1-8,-8 1 0,3-1 0,1-7 0,4 11 0,-4-7 0,-5-5 0,-4-8 0,4-4-9,-9-7 9,0-1-12,1-8 0,-10-4-1,0 0 0,4-4 0,1-8 13,-5-5-11,0-3 11,0 4-10,-9 0 10,9-4 0,0-1 0,-5 5 8,5 4 5,0-4 2,0 0 0,5 3 0,-1 5-5,-4 8-1,0 0 0,0 0 0,0 0-9,9 0 10,5 0-10,-5 4 10,5 5-10,-1-1 8,6 8-8,-6 0 8,10 4-32,-5-4-6,5 5-2,0-1 0,-1-4-120,-3-4-24,-1-4-4,0 0-564,5 1-113</inkml:trace>
          <inkml:trace contextRef="#ctx0" brushRef="#br0" timeOffset="129117.6127">15543 10179 806,'0'0'72,"0"0"-58,-4-4-14,-5 0 0,4 0 224,-4 0 41,0 0 9,0 0 2,-5 0-73,1 4-15,3-4-2,-3 4-1,4 0-69,-5 0-15,-4 4-2,9 0-1,9-4-65,-5 8-13,1 0-2,-1 4-1,1 1 7,4-1 0,0 4 1,0 0 0,0 0-40,9 5-8,4-1-1,1 0-1,0-4 25,-1 0 0,5 1 0,1-1 0,-1-4 0,-4-4 17,-1-4-2,1-4-1,0 0-14,-5-4 0,0 0 0,-5-4-10,5-4 10,-4-4 0,-5-1 0,0 1 0,0 0 0,0 0 0,-5-4 0,1-1 0,-1 5 20,1 0 0,-1 0 0,1 4 0,4-1 10,-5 5 2,5 8 0,0 0 0,0 0-7,0 0-1,0 0 0,0 0 0,9 13-16,0-5-8,5 4 8,0 4-8,4-4 0,0 0-20,0-4 3,0 4 1,1-3-95,3-1-18,-3 4-4,3-8-1,-3 0-130,-1-4-25</inkml:trace>
          <inkml:trace contextRef="#ctx0" brushRef="#br0" timeOffset="129298.395">15962 10103 921,'0'0'82,"-9"4"-66,0-4-16,0 0 0,-5 0 315,1 0 59,4 4 12,-5-4 2,5-4-191,0 4-38,-5 4-8,5 0-2,4 0-79,-4 4-16,5 0-3,4-8-1,0 0-30,0 8-7,0 4-1,4 0 0,1-4-12,-1 5 0,10-1 0,-5 0-10,0 0 10,0 0 0,5-4-9,0 0 9,-1 4 0,1-3 0,0-1 0,-1 0 0,1 0 21,-5 0-1,0 0 0,0 0 0,-4-4 5,-5-4 1,0 0 0,0 0 0,0 0-10,0 0-3,0 0 0,-9 8 0,-5 0-13,0-4 9,-4 0-9,0 0 8,0 1-40,0-5-9,-1 0-2,6 0 0,-6-9-218,1 1-44</inkml:trace>
        </inkml:traceGroup>
        <inkml:traceGroup>
          <inkml:annotationXML>
            <emma:emma xmlns:emma="http://www.w3.org/2003/04/emma" version="1.0">
              <emma:interpretation id="{34359A18-8176-4216-A495-951D0C862363}" emma:medium="tactile" emma:mode="ink">
                <msink:context xmlns:msink="http://schemas.microsoft.com/ink/2010/main" type="inkWord" rotatedBoundingBox="17508,17121 18130,17111 18133,17329 17512,17339"/>
              </emma:interpretation>
              <emma:one-of disjunction-type="recognition" id="oneOf44">
                <emma:interpretation id="interp216" emma:lang="en-AU" emma:confidence="0">
                  <emma:literal>no</emma:literal>
                </emma:interpretation>
                <emma:interpretation id="interp217" emma:lang="en-AU" emma:confidence="0">
                  <emma:literal>n0</emma:literal>
                </emma:interpretation>
                <emma:interpretation id="interp218" emma:lang="en-AU" emma:confidence="0">
                  <emma:literal>N0</emma:literal>
                </emma:interpretation>
                <emma:interpretation id="interp219" emma:lang="en-AU" emma:confidence="0">
                  <emma:literal>né</emma:literal>
                </emma:interpretation>
              </emma:one-of>
            </emma:emma>
          </inkml:annotationXML>
          <inkml:trace contextRef="#ctx0" brushRef="#br0" timeOffset="129813.8821">16791 10062 2649,'9'-8'58,"-9"8"12,0 0 2,0 0 4,0 0-61,0 0-15,0 0 0,0 0 0,0 0 105,5 8 19,-1 0 3,1 0 1,-1 4-103,5 1-25,-4-1 0,9 4 0,-5 0 0,0 0 0,-5-4 0,5 5 0,0-5 0,-4 0 0,0-4 0,4 0 0,-9-8 0,0 0 0,0 0 0,0 0 0,0 0-46,0 0-14,0 0-4,0 0 0,-5-8 52,1-4 12,-1 0 0,0 0 0,1-5 0,-1 1 0,1 0 0,-1 0 0,5 4 48,0 0 13,0-5 3,5 5 0,-1 0-64,1 4-15,-1 0-1,6 4-1,-1 0 17,0 8 11,4-4-2,-3 8 0,3 0-1,1 4 0,4 0 0,0 0 0,-4 1-8,4 3 0,-4 0-12,4 0 12,0 0-47,0 0-1,-4-3-1,4 3 0,1-4-175,-1 0-34,-9-4-7</inkml:trace>
          <inkml:trace contextRef="#ctx0" brushRef="#br0" timeOffset="130100.3398">17246 10042 633,'0'0'56,"0"0"-44,0 0-12,-4 8 0,4-8 326,0 0 63,-5 12 13,1 0 2,4 0-227,0 1-45,4-5-10,-4 8-2,5-4-52,4 0-10,0 4-2,0-4-1,5 5-37,-1-5-7,1-4-2,0 4 0,4-8 1,-5 4 0,-3-8 0,3 8 0,-4-8 6,0 0 2,-9 0 0,0 0 0,10-8 8,-6 4 2,-4 4 0,5-8 0,-5-4 8,-5 0 1,-4 0 1,0-1 0,0 1-2,-5 0-1,0 0 0,-4 0 0,5-4-12,-6 4-3,1 3 0,4 1 0,-4 4-12,5 0-8,-1 4 10,0 4-10,1-4-16,4 8-10,4 0-2,0 1 0,1 3-245,8-4-50</inkml:trace>
        </inkml:traceGroup>
        <inkml:traceGroup>
          <inkml:annotationXML>
            <emma:emma xmlns:emma="http://www.w3.org/2003/04/emma" version="1.0">
              <emma:interpretation id="{15E3FB8E-A9D2-487E-8751-33F043F60C42}" emma:medium="tactile" emma:mode="ink">
                <msink:context xmlns:msink="http://schemas.microsoft.com/ink/2010/main" type="inkWord" rotatedBoundingBox="18848,16934 21644,16889 21651,17366 18856,17411"/>
              </emma:interpretation>
              <emma:one-of disjunction-type="recognition" id="oneOf45">
                <emma:interpretation id="interp220" emma:lang="en-AU" emma:confidence="0">
                  <emma:literal>common</emma:literal>
                </emma:interpretation>
                <emma:interpretation id="interp221" emma:lang="en-AU" emma:confidence="0">
                  <emma:literal>comon0n</emma:literal>
                </emma:interpretation>
                <emma:interpretation id="interp222" emma:lang="en-AU" emma:confidence="0">
                  <emma:literal>caninum</emma:literal>
                </emma:interpretation>
                <emma:interpretation id="interp223" emma:lang="en-AU" emma:confidence="0">
                  <emma:literal>comonvn</emma:literal>
                </emma:interpretation>
                <emma:interpretation id="interp224" emma:lang="en-AU" emma:confidence="0">
                  <emma:literal>commov</emma:literal>
                </emma:interpretation>
              </emma:one-of>
            </emma:emma>
          </inkml:annotationXML>
          <inkml:trace contextRef="#ctx0" brushRef="#br0" timeOffset="130776.0504">18193 9981 921,'0'0'82,"0"0"-66,0-4-16,-4 0 0,-1 0 307,5 0 57,0 0 12,-5 4 3,-8-4-183,-1 8-36,14-4-7,0 0-1,-9 4-69,9-4-14,0 0-2,0 0-1,0 20-30,-4 0-7,-1-3-1,5 3 0,5 0-16,-5-4-4,0 5-8,4 3 12,5-4-12,0 0 0,-4-4 0,-1 1 0,-4-1-20,9-8-3,10 0-1,-6 0 0,-4 0-56,5-4-11,4-4-2,1 0-1,-1-4-114,5-8-24,-1-4-4,1 0-440,0-9-89</inkml:trace>
          <inkml:trace contextRef="#ctx0" brushRef="#br0" timeOffset="131109.1985">18507 9937 1450,'14'-13'64,"-14"13"14,0 0-62,-5 13-16,5-1 0,0 0 0,0 4 134,0 4 24,-4 1 5,4 3 1,4 0-37,1 4-7,-5-3-2,5-1 0,8 0-39,-4 1-8,-4-1-2,4 0 0,0-4-39,5-3-8,4-1-2,0-8 0,-4 0-20,-1-4 0,10 0 0,-5-4 0,1-4 0,-6 0 0,1-4 0,4-4-8,0 0 8,-4-1 16,0-7-4,-1 4-1,1 0 4,-9 0 1,-10-5 0,0 5 0,5 4 8,-9 0 1,-4 0 1,-6 4 0,1-4-14,0 8-2,0-5-1,-5 5 0,-4 4-18,4 0-4,5 0-1,0 0 0,-5 4-55,5 0-11,4 1-3,0-1 0,5 0-52,0 0-10,9-4-3,0 0-880</inkml:trace>
          <inkml:trace contextRef="#ctx0" brushRef="#br0" timeOffset="131724.938">18881 10042 1324,'18'-16'59,"-18"16"12,0 0-57,0 0-14,0 0 0,0 0 0,-5 16 231,1-4 43,13 0 9,0-4 1,-9 4-160,5 1-33,-1 3-7,5-4 0,5 0-16,-10 4-4,5 0 0,-4 1 0,13 3-43,-9-8-9,-4 4-1,-1-4-1,6-4-10,-1 0-14,-5-4 3,-4-4 1,0 0 10,0 0 16,0 0-4,0 0-1,0 0-11,0 0-16,5-8 4,-5 0 1,-5-4 11,5 4 0,-4-4 0,8 0 0,-4 0 0,0-1 0,-4-3 0,8 4 0,1-4 0,-5 0 12,0 0-2,4-1-1,1 1 4,-1 0 1,6 0 0,-6 0 0,-4 8 10,5 4 1,4-1 1,4 5 0,-13 0-8,10 9-2,3-1 0,1 4 0,4 4-7,-4-4-1,-1 8-8,1-7 12,0 3-12,-1-4 0,-8 0 0,9 0 0,-1-4 0,1 0 0,-10 4 0,6-3 0,-6-1 0,5-4 0,-9-4 0,5 8 0,-5-8 0,0 0 0,0 0 0,0 0 0,4-12 0,1 4 0,-5-5 0,4 5 0,-4 8 0,5-12 0,-5-4 0,0 4 0,0-4 0,0 4 14,0 3-4,0 9-1,0-4 6,4-4 1,1 0 0,-5 8 0,0 0-1,0 0 0,9 4 0,-9-4 0,5 4-7,4 4-8,4 5 11,6-5-11,-6 0 0,6 8 0,-1-8-12,5 4 3,-1-8-41,-3 8-8,-6-4-2,1 0 0,9-3-203,-10-1-41</inkml:trace>
          <inkml:trace contextRef="#ctx0" brushRef="#br0" timeOffset="132081.5392">19595 9981 2185,'-27'16'96,"18"-12"21,-5 0-93,10 0-24,-1 5 0,1 3 0,-5-4 108,4 0 16,10 8 4,4-4 1,0 0-52,4 5-10,1-5-3,4 4 0,-4-4-51,0 4-13,-1 0 0,1 5 0,0-5 0,-1 0 0,1-4 0,-5 0 0,0-4 0,0-4 0,-9-4 0,0 0 0,9 9 0,-9-9 0,9-9 0,-9 9 0,0 0 0,0-16 0,5 0 0,-5-4 0,5 4 0,-5-5 0,-5 1 0,5 4 0,5 0 28,-1 0 4,-4-1 0,0-3 0,0 0-15,5 4-2,-5 0-1,4-5 0,1 9 3,-1 0 1,1 8 0,4 0 0,-9 4-18,0 0 0,9 4 0,5 4 0,-5 4 34,5 0 3,-5 5 1,4-5 0,5 4-30,-8-4-8,3 0 0,1 0 0,-5 0 24,5 1 1,-5-5 0,0 4 0,5 0-40,-5 0-8,0-4-1,0-4-1,-9-4 25,9 4 0,-9-4 0,0 0-8,0 0 8,5-8 0,4 4 0,-5-4 0,1-4 0,-1 4-12,-4-4 4,0 0 0,5-1 8,-5 1 0,0-4 0,0 0 0,0 4 0,4-4 0,1 3 0,-5 5 0,4 0 0,-4 8-8,5-4 8,-5 4 0,0 0 0,9-4 0,5 8 0,-1 0 0,-3 4-28,-1 0 0,4 1 0,1 3 0,0-4 6,-1 0 1,1 0 0,0 0 0,-1-4-135,1 0-28,0-4-4,-1 0-597,1-4-119</inkml:trace>
          <inkml:trace contextRef="#ctx0" brushRef="#br0" timeOffset="132373.5196">20292 9900 1807,'-14'16'80,"14"-16"16,5 13-76,-5 3-20,4 0 0,1 0 0,4-4 84,0 4 14,0-3 2,0-1 1,5 0-77,-5-4-15,5 0-9,4-4 10,0 0-2,-4-4-8,0 0 12,-5 4-4,4-4 0,-4 0-8,1 0 12,-10 0-4,9-4 22,0-4 4,-5 0 1,5 0 0,-9 0 35,5-4 7,-5-5 2,-5 5 0,5 0-12,-4-4-3,-5 0 0,0 4 0,4-5 0,-9 1 0,1 4 0,-1-4 0,0 8-51,1 0-13,-1 4 0,1 0 0,-1 4 0,0 0 0,5 4 0,5 0 0,4-4 0,0 0 0,0 0 0,0 0 0,0 0-253,0 0-54,0 0-10,0 0-3,0 0 154,9 8 30,4-8 7,-4 4 1</inkml:trace>
          <inkml:trace contextRef="#ctx0" brushRef="#br0" timeOffset="132622.3081">20465 9819 1497,'0'0'32,"9"4"8,0 0 0,0 4 4,0 1-36,1-1-8,-1 4 0,4 0 0,1 0 143,-5 4 26,0 0 6,5 1 1,-5-5-45,5 4-9,-1-4-2,-4 4 0,5-4-60,-5 1-13,5-1-3,-5-4 0,0 0-26,0 0-6,0 0 0,-4-4-1,-1-4-11,-4 0 0,0 0 9,0 0-9,0 0 21,9-8 0,-4 0 0,-5-4 0,0 0 7,0-5 2,0-3 0,0 0 0,0 0-3,0-5-1,5 1 0,-5 0 0,0 4-7,0 4-2,4-1 0,1 9 0,-1 0 5,1 8 1,4 0 0,5 4 0,-5 8-8,4 5-2,5-1 0,-4 8 0,9-4-13,-5 4-18,9 1 4,-4-5-938,-5 0-188</inkml:trace>
        </inkml:traceGroup>
        <inkml:traceGroup>
          <inkml:annotationXML>
            <emma:emma xmlns:emma="http://www.w3.org/2003/04/emma" version="1.0">
              <emma:interpretation id="{E8281E77-AEE4-476A-8540-75840D9D95F1}" emma:medium="tactile" emma:mode="ink">
                <msink:context xmlns:msink="http://schemas.microsoft.com/ink/2010/main" type="inkWord" rotatedBoundingBox="22497,16447 25100,16405 25114,17246 22511,17288"/>
              </emma:interpretation>
              <emma:one-of disjunction-type="recognition" id="oneOf46">
                <emma:interpretation id="interp225" emma:lang="en-AU" emma:confidence="0">
                  <emma:literal>factor.</emma:literal>
                </emma:interpretation>
                <emma:interpretation id="interp226" emma:lang="en-AU" emma:confidence="0">
                  <emma:literal>foetor.</emma:literal>
                </emma:interpretation>
                <emma:interpretation id="interp227" emma:lang="en-AU" emma:confidence="0">
                  <emma:literal>factor,</emma:literal>
                </emma:interpretation>
                <emma:interpretation id="interp228" emma:lang="en-AU" emma:confidence="0">
                  <emma:literal>foetor,</emma:literal>
                </emma:interpretation>
                <emma:interpretation id="interp229" emma:lang="en-AU" emma:confidence="0">
                  <emma:literal>faetor.</emma:literal>
                </emma:interpretation>
              </emma:one-of>
            </emma:emma>
          </inkml:annotationXML>
          <inkml:trace contextRef="#ctx0" brushRef="#br0" timeOffset="133134.3057">21922 9451 403,'-14'4'17,"10"-4"5,-1 0-22,1-4 0,-1 0 0,5 4 0,-4-4 404,-1-4 76,-4 0 15,4 4 3,1-4-299,-5-1-60,4 5-12,-4 0-3,4 0-41,1 0-9,-5 4-2,0 0 0,4 0-25,-9 4-6,14-4-1,-4 4 0,4-4-18,-5 8-4,1-3-1,4 3 0,0 0-7,4 4-2,1 0 0,4 8 0,0-4-8,5 9 0,-1-1 0,1 8 0,9 1 0,-5 3 0,5 9 0,-5 3 0,5 1-13,-5-1 5,5-3 8,-5-1-13,0-3-15,0-5-2,-4-3-1,0-5 0,-5 0-37,4-3-8,-8-9-2,0 0 0,-1 0-156,1-8-31,-5-8-7</inkml:trace>
          <inkml:trace contextRef="#ctx0" brushRef="#br0" timeOffset="133875.9839">21790 9933 2314,'0'0'51,"0"0"10,0 0 3,0 0 1,0 0-52,0 0-13,0 0 0,14 0 0,-1 0 77,5 4 13,-4-4 2,4 4 1,1 0-17,3 0-4,1-4-1,0 0 0,0 0-44,-5 4-9,9-4-2,-9 0 0,5-4-16,-5-4-9,5 4 1,0-4 0,0-5-23,-5 5-4,0 0-1,0-4 0,5 4-8,-5 0-1,5 0-1,-9 0 0,4 4 46,0-4 0,-9-1 0,5 9 0,-10-4 0,-4 4 0,0 0 0,0 0 0,0 0 49,0 0 13,0 0 2,0 0 1,-9-4-21,-4 4-5,3 0-1,1 0 0,-4 4-8,4 0-2,-1 1 0,1 3 0,5 4-15,-1-4-3,1 4-1,-1 0 0,5 4-9,0 0 0,0 1 0,9 3 0,0 0 0,0 4 0,10-3 0,-6-1 0,1 0-12,0 0 3,-1-7 0,1 3 0,0 0 9,-1-4 0,6-4 0,-1 0 0,-5-4 0,6-4 0,-10 0 0,4 0 0,-4-4 0,-4 0 0,0-4 0,-1 0 0,1-4 0,-5 0 0,0 4 0,0-9 0,-5 5 0,-4-4 0,4 0 0,1 4 0,-1-4 0,-4-1 0,5 1 0,-1 8 0,5 8 49,-4 0 12,-6-8 3,6 0 0,4 0-52,0 8-12,0 0 0,0 0 0,0 0 19,0 0 1,9 16 0,0-4 0,5 4-20,4-4 0,-4 5 0,4-1 0,0 0 0,0 4-12,1 1 1,-1-5 1,0 0 0,0 0 0,-4-4 0,4 0 0,0-4-59,-4 1-12,-5-9-3,5-5 0,-1-3-117,-4 0-24,1-4-5,-1 0-1,-5-4 15,5-4 2,-4-5 1,-1 1 0,1 4 59,4-4 12,-9-1 2,0 5 1,5-8 41,-5 3 8,-5-3 2,5 0 0,-4 3 222,-1 9 45,0-4 9,-4 0 1,5 0 61,-5 7 12,0 9 2,-1 0 1,6-4-93,4 8-18,-9 8-4,0 0-1,0 1-49,4 3-11,5 8-1,0-4-1,5 8-52,-1-3-11,1 3-1,8-4-1,-4 4-22,5-3 8,0-1-8,4-4 0,0-4 0,5 4 9,-5-8-9,5 1 0,0-5 0,-5-4 0,5 4 0,-1-8 0,-3-4-32,3-1-3,-3-3-1,-1-4 0,0 4-224,-4 0-46,8-17-9,1 5-1</inkml:trace>
          <inkml:trace contextRef="#ctx0" brushRef="#br0" timeOffset="134051.0038">22951 9746 576,'0'0'51,"0"0"-41,0 0-10,0 0 0,0 0 456,9 4 88,0 5 19,0-5 3,0 0-363,5-4-73,4-4-14,0 4-4,5-4-69,-5 4-15,5-4-2,4-5-1,1 1-25,-10 4 0,0 0 0,0 0 0,5 0 0,-5 0 0,1 0 0,-6-4 0,1 4-162,0 0-38,-5-4-7</inkml:trace>
          <inkml:trace contextRef="#ctx0" brushRef="#br0" timeOffset="134250.8971">23010 9342 1440,'-9'8'128,"4"0"-103,-4 0-25,5 4 0,4-4 248,-5 4 44,5 5 8,5-5 3,4 8-165,0-4-33,5 8-6,-1-3-2,5 7-35,1-4-7,3 5-2,1-1 0,0 8-41,0-3-12,4-1 0,-4 0 8,0-3-153,-5-9-31,5 0-5,-1-4-1004</inkml:trace>
          <inkml:trace contextRef="#ctx0" brushRef="#br0" timeOffset="134784.7396">23420 9755 2152,'0'16'48,"0"-4"9,0 0 3,4 0 0,-4 4-48,5 1-12,-1-1 0,1 4 0,9 0 38,-1-4 6,-4 5 0,10-5 1,-6 0-64,6 0-13,-6 0-2,1-8-1,-1 5 15,1-5 2,9-4 1,-9 0 0,-5 0-24,0-8-5,4 4-1,-3-8 0,-6 4 47,1-4 21,-1-5-1,-4 1-1,-4 0 50,4 0 11,-5-4 1,-4 0 1,4-1 38,-8 5 7,4-4 1,0 4 1,-5-4-33,0 4-8,1-1 0,-1 5-1,0 0-67,5 0-20,-4 4 8,-1 0-8,5 0 11,0 8-3,9-4 0,0 0 0,0 0-64,0 0-12,0 0-4,0 0 0,0 0-16,0 0-3,0 0-1,0 0 0,13 4-26,1 0-6,-5-4 0,5 4-1,-5-4 39,4 0 8,-3 0 2,3 0 0,1 0 56,0 4 20,-5-4-12,4 8 12,1-4 17,0 5 10,-1-1 1,6 4 1,-6-4 33,5 4 6,-4 0 2,0 4 0,-1-4 6,-4 1 2,5 3 0,0-4 0,4 0-17,-9 0-3,0 0-1,0-4 0,-4 1 6,-5-9 1,0 0 0,0 0 0,0 0-52,0 0-12,0 0 0,4-9 0,-4 9 54,5-8 8,-5-4 2,0-4 0,-5 4-16,1-8-4,4 3 0,-5 1 0,5 0-19,0 0-4,5 0-1,-5 4 0,0-1-12,9-3-8,-9 4 10,5 0-10,4 0 0,-5 0 0,10 0 0,-5-1-10,0 1-81,5 0-16,-1 4-3,-4 0-813,5 0-162</inkml:trace>
          <inkml:trace contextRef="#ctx0" brushRef="#br0" timeOffset="134929.8658">24380 10078 1314,'0'0'58,"0"0"12,0 0-56,0 0-14</inkml:trace>
        </inkml:traceGroup>
      </inkml:traceGroup>
      <inkml:traceGroup>
        <inkml:annotationXML>
          <emma:emma xmlns:emma="http://www.w3.org/2003/04/emma" version="1.0">
            <emma:interpretation id="{6D3A9192-AC04-4CF4-AFEF-484D99A0E696}" emma:medium="tactile" emma:mode="ink">
              <msink:context xmlns:msink="http://schemas.microsoft.com/ink/2010/main" type="line" rotatedBoundingBox="6232,18009 14284,17833 14299,18516 6247,18693"/>
            </emma:interpretation>
          </emma:emma>
        </inkml:annotationXML>
        <inkml:traceGroup>
          <inkml:annotationXML>
            <emma:emma xmlns:emma="http://www.w3.org/2003/04/emma" version="1.0">
              <emma:interpretation id="{9F5FDE0C-A7F9-470B-8676-6EFFC88A4C36}" emma:medium="tactile" emma:mode="ink">
                <msink:context xmlns:msink="http://schemas.microsoft.com/ink/2010/main" type="inkWord" rotatedBoundingBox="6235,18136 6649,18127 6659,18592 6245,18601"/>
              </emma:interpretation>
              <emma:one-of disjunction-type="recognition" id="oneOf47">
                <emma:interpretation id="interp230" emma:lang="en-AU" emma:confidence="0">
                  <emma:literal>i.</emma:literal>
                </emma:interpretation>
                <emma:interpretation id="interp231" emma:lang="en-AU" emma:confidence="0">
                  <emma:literal>i</emma:literal>
                </emma:interpretation>
                <emma:interpretation id="interp232" emma:lang="en-AU" emma:confidence="0">
                  <emma:literal>:.</emma:literal>
                </emma:interpretation>
                <emma:interpretation id="interp233" emma:lang="en-AU" emma:confidence="0">
                  <emma:literal>in</emma:literal>
                </emma:interpretation>
                <emma:interpretation id="interp234" emma:lang="en-AU" emma:confidence="0">
                  <emma:literal>:_</emma:literal>
                </emma:interpretation>
              </emma:one-of>
            </emma:emma>
          </inkml:annotationXML>
          <inkml:trace contextRef="#ctx0" brushRef="#br0" timeOffset="137349.0743">5527 11466 1036,'0'0'92,"0"0"-73,0 8-19,0-8 0,0 13 208,0-13 39,0 8 7,0-8 2,0 0-205,5 12-41,-5-12-10,13 8-868</inkml:trace>
          <inkml:trace contextRef="#ctx0" brushRef="#br0" timeOffset="137167.6473">5536 11078 806,'0'-24'72,"0"20"-58,0 4-14,0 0 0,0 0 310,0 0 59,0 0 12,0 0 3,0 0-205,0 0-41,0 0-8,0 0-2,0 0-102,0 0-26,0 16 0,0-16 0,0 0-103,0 0-25,5 8-6,-5-8-1</inkml:trace>
          <inkml:trace contextRef="#ctx0" brushRef="#br0" timeOffset="137528.8002">5901 11470 1958,'0'0'87,"0"0"17,0 0-83,0 0-21,0 0 0,0 0 0,0 0 107,0 0 17,0 0 3,0 0 1,13 4-165,1-4-33,-1-4-6</inkml:trace>
        </inkml:traceGroup>
        <inkml:traceGroup>
          <inkml:annotationXML>
            <emma:emma xmlns:emma="http://www.w3.org/2003/04/emma" version="1.0">
              <emma:interpretation id="{1D9F3228-094E-49FF-9B1C-2D99D91F99E6}" emma:medium="tactile" emma:mode="ink">
                <msink:context xmlns:msink="http://schemas.microsoft.com/ink/2010/main" type="inkWord" rotatedBoundingBox="7479,18016 8654,17990 8668,18640 7493,18665"/>
              </emma:interpretation>
              <emma:one-of disjunction-type="recognition" id="oneOf48">
                <emma:interpretation id="interp235" emma:lang="en-AU" emma:confidence="0">
                  <emma:literal>5</emma:literal>
                </emma:interpretation>
                <emma:interpretation id="interp236" emma:lang="en-AU" emma:confidence="0">
                  <emma:literal>I</emma:literal>
                </emma:interpretation>
                <emma:interpretation id="interp237" emma:lang="en-AU" emma:confidence="0">
                  <emma:literal>4</emma:literal>
                </emma:interpretation>
                <emma:interpretation id="interp238" emma:lang="en-AU" emma:confidence="0">
                  <emma:literal>x</emma:literal>
                </emma:interpretation>
                <emma:interpretation id="interp239" emma:lang="en-AU" emma:confidence="0">
                  <emma:literal>X</emma:literal>
                </emma:interpretation>
              </emma:one-of>
            </emma:emma>
          </inkml:annotationXML>
          <inkml:trace contextRef="#ctx0" brushRef="#br0" timeOffset="138282.8771">6770 11333 1555,'9'0'138,"-4"0"-110,-5 0-28,4 8 0,1-4 117,4 4 19,-4-4 3,4 4 1,-5 0-32,10 0-7,0 0-1,4 5 0,-5-1-20,6 0-5,-1 0-1,5 0 0,-1 4-46,-3-3-8,8-1-3,-4 0 0,-5 4-17,0-4 10,-4 0-10,4-4 8,-4 0-8,-1 1 0,-13-9 0,0 0 0,9 4 0,-9-4 0,0 0 0,0 0 0,0 0 0,0 0 8,9-4-8,-9-9 0,-4 1-22,-5-4-10,4-4-1,-8 0-1,3-1 43,1-3 9,0 0 2,-4 0 0,-1-5-32,-4 5-7,-5-4-1,0 3 0,5-3 20,-5 4 0,0-9 0,1 9 0,-1 0 10,5-1 6,4 1 0,-4 8 1,4 0-27,1 0-6,3 3 0,1 1-1,0 0 58,5 4 12,-1 0 3,5 8 0,0 0-24,0 0-5,0 0-1,0-8 0,9 0-8,-4 4-2,4 0 0,0 4 0,5-4 2,4 4 0,0 0 0,0 0 0,5 0 1,0 0 0,9 0 0,-5 0 0,-9 0-3,10 0-1,3-4 0,1 4 0,0-4-4,0 4-1,0-4 0,0 4 0,0-4-10,-1 4 8,-3-5-8,4 5 8,-5-4-8,0 0 0,-4 0 9,0 4-9,0-8 0,-1 8 0,1-4 0,-9 0 0,4 0 0,-4 0 0,-5 0-12,4 4 4,-3 0-31,-1-4-5,-9 4-2,4 0 0,-4 0-208,0 0-42</inkml:trace>
          <inkml:trace contextRef="#ctx0" brushRef="#br0" timeOffset="138690.5628">7285 11276 2163,'0'0'96,"0"0"20,-5-8-93,5 8-23,0 0 0,0 0 0,9-4 112,5 0 19,-5 0 3,5 4 1,-5-4-31,4 4-7,1-4-1,4 0 0,-4 4-40,0-4-8,-1 4-1,1 0-1,-1 0-23,-3 4-5,-10-4-1,13 8 0,1 0-17,-5 0 10,0 0-10,-4 4 8,-1 5-8,1-1-12,-1 0 2,-4 4 1,0-4-55,-4 5-12,4-1-1,-5 0-1,-4 0 2,5-4 0,-1 1 0,-4-5 0,0 4 9,0-4 3,-5 0 0,5-4 0,0 0 40,0 1 9,9-9 2,0 0 0,-14 0 49,10 0 11,-1 0 1,5 0 1,0 0 12,0 0 3,0 0 0,0 0 0,14 0-17,4-5-3,0 1-1,5 0 0,4-4 1,-4 4 0,4 0 0,5 0 0,0-4-16,0 4-4,0 0 0,0 0 0,-1 0-16,6 0-8,-5 0 0,4 0 8,1-4-126,-6 4-26,1 4-4</inkml:trace>
        </inkml:traceGroup>
        <inkml:traceGroup>
          <inkml:annotationXML>
            <emma:emma xmlns:emma="http://www.w3.org/2003/04/emma" version="1.0">
              <emma:interpretation id="{D90DC392-FF6C-4BDE-8E8B-5339C8C2AAFA}" emma:medium="tactile" emma:mode="ink">
                <msink:context xmlns:msink="http://schemas.microsoft.com/ink/2010/main" type="inkWord" rotatedBoundingBox="9365,18042 10166,18024 10176,18484 9375,18502"/>
              </emma:interpretation>
              <emma:one-of disjunction-type="recognition" id="oneOf49">
                <emma:interpretation id="interp240" emma:lang="en-AU" emma:confidence="0">
                  <emma:literal>is</emma:literal>
                </emma:interpretation>
                <emma:interpretation id="interp241" emma:lang="en-AU" emma:confidence="0">
                  <emma:literal>iS</emma:literal>
                </emma:interpretation>
                <emma:interpretation id="interp242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139291.7707">8660 11054 1807,'0'0'80,"0"0"16,-10 4-76,10-4-20,0 0 0,0 0 0,0 0 47,0 0 5,0 0 2,0 0 0,0 0-36,0 0-7,14-4-2,0 0 0,-1-1-129,6 5-25,-1-4-6</inkml:trace>
          <inkml:trace contextRef="#ctx0" brushRef="#br0" timeOffset="139086.8509">8737 11102 2084,'0'0'92,"0"0"20,0 0-90,0 0-22,0 0 0,0 8 0,0 0 119,0 4 19,4 5 4,1-1 1,4 4-51,5-4-9,-5 5-3,5-1 0,-1 0-49,1-4-11,4 4-1,0 1-1,-4-1-18,4-4-9,-4 0 1,4 0 0,-4-7-129,-5-1-26,4 0-5</inkml:trace>
          <inkml:trace contextRef="#ctx0" brushRef="#br0" timeOffset="139554.1511">9220 10944 806,'0'0'36,"4"8"7,-4-8-35,5 13-8,-5-13 0,0 0 0,-5 4 350,-4 4 68,0 0 14,0-4 2,4 0-234,-8 8-48,-1-4-8,5 4-3,-5-4-96,5 0-19,0 5-4,0-1-1,0-4-9,0 4-1,-1 0-1,10-12 0,-4 8-10,4-8 0,0 0 0,0 0 0,0 0 0,4 12 0,1-4 0,4 1 0,0-1 0,0 4 0,5-8 0,0 4 0,-1 0 0,10-4 15,0 4-3,0 0 0,-1-4 3,1 4 0,0 0 0,0 1 0,-1-9 3,1 4 1,-9 0 0,4 0 0,-4 4-7,-1-4 0,-3 4-1,-1 0 0,0 0-11,-5 0 10,-4-8-10,0 8 10,0-8-10,-4 12 10,-1-3-10,-4 3 10,-5-8-21,1 4-4,-5 0-1,-1-4 0,1-4-99,0 0-20,-5 0-4,0 0-715,-4-4-143</inkml:trace>
        </inkml:traceGroup>
        <inkml:traceGroup>
          <inkml:annotationXML>
            <emma:emma xmlns:emma="http://www.w3.org/2003/04/emma" version="1.0">
              <emma:interpretation id="{83D7C7A5-17ED-43CA-B45C-F04FAC248166}" emma:medium="tactile" emma:mode="ink">
                <msink:context xmlns:msink="http://schemas.microsoft.com/ink/2010/main" type="inkWord" rotatedBoundingBox="10665,17912 14284,17833 14299,18491 10679,18571"/>
              </emma:interpretation>
              <emma:one-of disjunction-type="recognition" id="oneOf50">
                <emma:interpretation id="interp243" emma:lang="en-AU" emma:confidence="0">
                  <emma:literal>irrational</emma:literal>
                </emma:interpretation>
                <emma:interpretation id="interp244" emma:lang="en-AU" emma:confidence="0">
                  <emma:literal>irrational \</emma:literal>
                </emma:interpretation>
                <emma:interpretation id="interp245" emma:lang="en-AU" emma:confidence="0">
                  <emma:literal>iteration &amp;</emma:literal>
                </emma:interpretation>
                <emma:interpretation id="interp246" emma:lang="en-AU" emma:confidence="0">
                  <emma:literal>iteration +</emma:literal>
                </emma:interpretation>
                <emma:interpretation id="interp247" emma:lang="en-AU" emma:confidence="0">
                  <emma:literal>iterations \</emma:literal>
                </emma:interpretation>
              </emma:one-of>
            </emma:emma>
          </inkml:annotationXML>
          <inkml:trace contextRef="#ctx0" brushRef="#br0" timeOffset="140075.7845">9953 11078 1688,'0'0'37,"0"0"8,0 0 2,0 0 0,0 0-38,0 0-9,0 0 0,0 0 0,9 8-16,-9-8-6,4 8-1,5-4-705</inkml:trace>
          <inkml:trace contextRef="#ctx0" brushRef="#br0" timeOffset="139905.331">10130 11159 1324,'0'0'118,"0"0"-94,0 0-24,0 0 0,0 0 208,0 0 36,-4 12 8,8 0 2,1 4-114,-1-4-24,5 5-4,-4 3 0,9-4-73,-5 4-15,4 1-2,-4-1-1,5 0-21,0-4 0,-1 0 0,1 1 0,-5-5-115,5 0-24,-5-4-5</inkml:trace>
          <inkml:trace contextRef="#ctx0" brushRef="#br0" timeOffset="140354.9247">10358 11163 921,'18'16'40,"-9"-8"10,-4 0-40,4 0-10,0 4 0,0 5 0,0-1 211,0 0 40,5 0 8,-5 0 1,0 1-108,0-5-23,-4-4-4,-1 4-1,1-4-23,-5-8-5,0 0 0,0 0-1,0 0-76,0 0-19,0 0 0,-5-12 0,-4 0 55,-5-4 7,10 3 2,-5-3 0,-5 4-52,0-4-12,5 4 0,-4 0 0,4 0 55,4-5 8,-9 9 1,10-8 1,-5 0-44,4 4-9,1 0-1,4-1-1,4-3-10,1 0 0,-1 8 0,1-4 0,-1 0 0,5 0 0,1 3 0,-1 1 0,0 0 0,4 4-16,1 0 4,0 4 1,-1 4-157,1 0-31,-5 0-6</inkml:trace>
          <inkml:trace contextRef="#ctx0" brushRef="#br0" timeOffset="140608.8107">10722 11292 2131,'0'0'47,"0"8"9,0-8 3,0 0 1,0 0-48,0 0-12,0 0 0,-9 5 0,-5-5 117,5 0 22,5-9 4,-6 1 1,-3 0-64,4-4-13,-5 4-3,0-4 0,5 0 0,0-4 0,0-5 0,0 5 0,4 0-51,5-4-13,-9 3 0,5 1 0,4 8 0,0-4 0,0 0 0,0 0 0,4 4 0,5-4 0,0 3 0,1-3 0,3 4-100,5-4-22,1-4-5,3 8-1,-3-4-64,3 0-12,1-1-4</inkml:trace>
          <inkml:trace contextRef="#ctx0" brushRef="#br0" timeOffset="140962.5456">10986 10952 518,'0'13'46,"0"-5"-37,0-8-9,5 12 0,-5-12 326,0 0 63,0 0 13,0 0 2,0 0-179,-5 4-36,5-4-7,-9 4-2,0 4-66,0-4-14,-5 0-2,5 0-1,0 0-46,0 4-10,0-4-1,0 4-1,-5 0-23,9 9-5,-8-5-1,8 8 0,1-4-10,-1 4 0,10-3 0,-1 3-11,1 4 11,4-4-13,0 1 5,5-1 8,-5 0-19,4-8 4,1 0 1,0-3 0,-1-1 4,1 0 1,-5-8 0,0 0 0,0-4 9,5 0 0,-10-4-9,6-5 9,-10 1 0,4 0 0,1 0 0,-5 0 0,0 0 15,0-5 1,0-3 0,-5 4 0,5 0 9,-4-4 3,4 3 0,-5 1 0,5 0 5,0 8 2,0 8 0,0 0 0,0-8-7,0 8-2,0 0 0,0 0 0,9 0-14,5 8-4,-1 0 0,1 4 0,4 4-8,1 1 0,-1-1 0,0 4 8,-4 0-17,-1-8-4,5 5-1,5-9 0,-5 4-102,1-4-20,-1-4-4,0 4 0</inkml:trace>
          <inkml:trace contextRef="#ctx0" brushRef="#br0" timeOffset="141341.8148">11327 11058 2419,'0'0'53,"0"0"11,-13 8 3,4-4 1,9-4-55,0 0-13,-5 4 0,5-4 0,0 0 105,9 8 19,0-4 3,10 4 1,3-8-52,-3 4-9,8 0-3,-4 0 0,4-4-48,0 4-16,-4-4 10,9 4-10,-9-4 15,4 0-3,-4 0 0,4 0 0,-4 0-12,0 0 0,-5-4 0,0 0 0,0 4-33,0 0-10,-4 0-1,0-4-868,4-4-172</inkml:trace>
          <inkml:trace contextRef="#ctx0" brushRef="#br0" timeOffset="141563.9674">11473 10811 921,'0'0'40,"0"0"10,0 0-40,-4 8-10,-1 4 0,5 0 0,0-12 361,5 12 71,-1 4 13,5 1 3,5-1-278,0 0-56,-1 4-11,5 5-3,5-5-51,0 8-10,0 4-3,0 5 0,-1-1-16,6 1-4,-6-5-1,6 1 0,-6-1-15,6 0 0,-1-3 0,-4-5 0,-5 0-124,0-4-24,0-3-4,5-1-1062</inkml:trace>
          <inkml:trace contextRef="#ctx0" brushRef="#br0" timeOffset="141708.0963">11951 11207 1728,'0'0'76,"5"0"16,-1 8-73,-4 1-19,0-1 0,9 4 0,1 0 55,3 4 7,-4-4 2,5 0 0,0 1-52,-1-5-12,1 0 0</inkml:trace>
          <inkml:trace contextRef="#ctx0" brushRef="#br0" timeOffset="142150.708">11865 10851 979,'0'0'43,"0"0"9,-5 4-41,5-4-11,0 0 0,0 0 0,0 0 315,0 0 61,0 0 12,0 0 2,0 0-286,9 8-58,0-8-11,5 4-3,-5 0-64,5 1-12,4-1-4,-4 0 0,4 8-45,-4-4-10,4 4-1,5-4-1,-10 4-17,10-4-3,-5 9-1,0-1 0,1 0 50,-6 4 9,5 0 3,-4 1 0,0-5 83,-1 4 17,1 0 3,4 5 1,-4-5 46,4-4 10,-4 4 1,-1-8 1,1 5-10,0-5-1,-5 0-1,5-4 0,-1 0-12,-4 0-2,0-4-1,1-4 0,-1-4-15,0 4-4,-5-4 0,-4 4 0,0 0 0,5-4 0,-5 4 0,0-12 0,0 0 12,0 0 3,-5-5 0,1 1 0,-5 0-17,4 0-3,-4 0-1,0-1 0,-5 5-13,5 0-2,0 0-1,-5 0 0,5 4-13,-4 4-2,3-4-1,-3 8 0,-1-4-14,1 4 11,3 4-11,1 0 10,0 0-47,5 4-10,-5 0-1,4 4-1,5 0 39,0 0 10,0 0 0,0 5 0,9-1-53,-4-4-9,4-4-2,-5 4 0,5-4-119,1 0-24,-1-4-5,0-4-855</inkml:trace>
          <inkml:trace contextRef="#ctx0" brushRef="#br0" timeOffset="142720.0279">12429 11025 748,'5'16'67,"-5"-16"-54,9 9-13,0-1 0,-4 0 268,4 0 52,-5 0 9,5 0 3,5 0-152,0 4-29,-5 4-7,9 1 0,-9-5-73,9 8-15,-4-4-2,0 0-1,-5-3 9,0-1 2,4 0 0,-3 0 0,-10-12-52,0 12-12,4 0 0,-4-12 0,0 0 32,0 0 4,0 0 1,0 0 0,0 0-27,0 0-10,0 0 0,0-8 9,5-4-9,-10 0 0,5-4 0,-4-1 0,-6-3 16,6 4-1,-1 0-1,1 0 0,-1 4-4,5-5-1,0 5 0,5 4 0,-1 0 8,1 0 2,4 4 0,0 0 0,5 4-31,-10 0-5,-4 0-2,9 12 0,5-4 41,0 4 8,4 4 2,0 1 0,0-5-52,1 4-9,-1 0-3,0 0 0,5-4 32,-5-3 0,0 3 0,0-4 0,-4-4-184,0 0-32,-1 0-5</inkml:trace>
          <inkml:trace contextRef="#ctx0" brushRef="#br0" timeOffset="142969.2445">13094 11195 2026,'0'0'90,"0"0"18,0 0-86,0 0-22,0 0 0,0 0 0,0 0 151,0 0 25,0 0 6,0 0 1,-14-4-76,5 0-15,5 0-4,4 4 0,-9 0-42,9 0-9,-10 4-1,6 0-1,4-4-23,-9 4-12,9-4 12,0 0-12,0 0 0,0 8 0,-5 4 0,5-12-12,0 0-4,0 0-1,5 17 0,-1-5 0,-4-12 2,0 0 1,0 0 0,0 0 0,0 0 4,0 0 1,0 0 0,0 0 0,0 0 9,0 0 0,0 0 0,0 0 0,0 0 17,9 0-1,-9 0 0,0 0 0,10-4 7,-10 4 1,9-4 0,-9 4 0,9 0-1,0 4 0,5-4 0,-1 4 0,1 4-7,0 0-2,-1 0 0,1 4 0,4 0-14,0 1 8,-4-1-8,4 4 0,0-4 0,-4 4-13,4-8 1,-9 0 0,0 0-70,-4 1-14,4-1-2,-9-8-1,0 0-125,0 0-26,9 0-5,0-4-1</inkml:trace>
          <inkml:trace contextRef="#ctx0" brushRef="#br0" timeOffset="143132.8078">13067 10758 2178,'0'0'96,"-5"4"20,5-4-92,0 0-24,0 0 0,0 0 0,0 0 152,0 0 25,0 0 6,0 0 1,9 8-75,0 4-14,5 5-3,0-1-1,4 4-39,-4 0-8,8 1-2,1 3 0,4 8-13,1 5-2,-1 3-1,5 1 0,0-1-12,-5 0-2,5 1-1,-5-1 0,-4-7-11,4-1-11,-4-3 3,0-1 0,-5-8-166,0 0-33,-4 1-6,4-9-2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6:15.391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FA98D7-32C4-45A6-8DB0-0B595EA3586D}" emma:medium="tactile" emma:mode="ink">
          <msink:context xmlns:msink="http://schemas.microsoft.com/ink/2010/main" type="writingRegion" rotatedBoundingBox="1042,3868 11518,3425 11637,6239 1161,6682"/>
        </emma:interpretation>
      </emma:emma>
    </inkml:annotationXML>
    <inkml:traceGroup>
      <inkml:annotationXML>
        <emma:emma xmlns:emma="http://www.w3.org/2003/04/emma" version="1.0">
          <emma:interpretation id="{B3B0304F-9F1B-44C6-A039-51C70E40E42C}" emma:medium="tactile" emma:mode="ink">
            <msink:context xmlns:msink="http://schemas.microsoft.com/ink/2010/main" type="paragraph" rotatedBoundingBox="1042,3868 11518,3425 11559,4397 1083,4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BAA487-CCAE-40E2-AA68-96172A8F4F2F}" emma:medium="tactile" emma:mode="ink">
              <msink:context xmlns:msink="http://schemas.microsoft.com/ink/2010/main" type="line" rotatedBoundingBox="1042,3868 11518,3425 11559,4397 1083,4841"/>
            </emma:interpretation>
          </emma:emma>
        </inkml:annotationXML>
        <inkml:traceGroup>
          <inkml:annotationXML>
            <emma:emma xmlns:emma="http://www.w3.org/2003/04/emma" version="1.0">
              <emma:interpretation id="{8964814E-8B74-424F-A75D-FACCBE9A5A00}" emma:medium="tactile" emma:mode="ink">
                <msink:context xmlns:msink="http://schemas.microsoft.com/ink/2010/main" type="inkWord" rotatedBoundingBox="1046,3967 2952,3886 2984,4631 1078,4712"/>
              </emma:interpretation>
              <emma:one-of disjunction-type="recognition" id="oneOf0">
                <emma:interpretation id="interp0" emma:lang="en-AU" emma:confidence="0">
                  <emma:literal>suppose</emma:literal>
                </emma:interpretation>
                <emma:interpretation id="interp1" emma:lang="en-AU" emma:confidence="0">
                  <emma:literal>Suppose</emma:literal>
                </emma:interpretation>
                <emma:interpretation id="interp2" emma:lang="en-AU" emma:confidence="0">
                  <emma:literal>supposed</emma:literal>
                </emma:interpretation>
                <emma:interpretation id="interp3" emma:lang="en-AU" emma:confidence="0">
                  <emma:literal>Supposed</emma:literal>
                </emma:interpretation>
                <emma:interpretation id="interp4" emma:lang="en-AU" emma:confidence="0">
                  <emma:literal>supposer</emma:literal>
                </emma:interpretation>
              </emma:one-of>
            </emma:emma>
          </inkml:annotationXML>
          <inkml:trace contextRef="#ctx0" brushRef="#br0">216 154 1652,'0'0'73,"0"0"15,0 0-70,0-12-18,-4 0 0,-1 3 0,5-7 123,-4 4 21,-1 0 4,1 0 0,4 12-67,0-8-13,-14-4-4,5 0 0,0-1 0,-5 5 0,5 0 0,-5 4 0,5 0-51,-9 4-13,4 4 0,1 0 0,-1-4 17,0 8 1,1-4 0,4 4 0,0 1-29,4 3-5,5-4-2,-9 4 0,9-12-22,0 8-4,9 0 0,-4 0-1,-5-8 21,9 12 5,9-4 1,-14 5 0,10-1 10,0-4 8,-1 4-12,1-4 12,4 4 0,-13 0 0,9-4 0,-5 5 0,0-1 0,0 4 0,0-4 0,-4 8 9,4-12-9,0 9 0,-18-5 0,9 0 0,-5 4 31,1-4 4,-1 0 1,-4 4 0,0-3-21,0-1-4,0 0-1,-1-4 0,1-4-10,-9 0 12,4-4-12,1 4 12,4 0-12,-5-4 0,5 0-12,0-4 12,0-4-56,0 4-4,4-8-1,5 4-668,0 8-134</inkml:trace>
          <inkml:trace contextRef="#ctx0" brushRef="#br0" timeOffset="350.0041">339 235 1036,'0'0'92,"0"0"-73,0 0-19,0 0 0,0 0 207,0 12 37,0 4 8,0 0 2,0-4-114,10 5-24,-10-5-4,0 4 0,4 4-56,1-4-12,-5 1-1,4 3-1,5-8-17,5 0-3,-14-12-1,9 12 0,-4 4-10,-5-16-3,0 0 0,0 0 0,0 0 0,0 0-8,9 0 12,0 0-4,0-4-8,-9 0 10,0-4-10,0 0 10,4-4-10,1-4 0,-5-4 0,0 3 0,0 1 0,0-4 0,0 0 0,0 4 0,0-1 0,0 5 8,0-4-8,0 8 8,0 0-8,0 0 0,0 0 0,0 8-11,0 0 11,0 0 0,0 0 0,5 16 0,-1-8 0,10 8 0,-14-4 0,4 4 0,5-3 25,1-1 7,-6 0 2,14 4 0,-9-4-54,1 0-12,3-4-1,1 5-1,-5 3 13,5 0 2,-1-12 1,1 4 0,0-4-199,-5-4-40</inkml:trace>
          <inkml:trace contextRef="#ctx0" brushRef="#br0" timeOffset="770.94">695 320 1634,'0'20'72,"0"-20"16,0 0-71,4 8-17,1 0 0,-5 8 0,4-3 119,1 3 20,-1 4 4,5-4 1,1 4-56,-10 1-12,9 3-1,0 0-1,-5 0-31,5 1-7,-4 3 0,4-4-1,-4 1-19,-1-5-4,1 0-1,4-4 0,-5-8-11,-4-8 8,0 0-8,0 0 8,0 0-8,0 0 0,-4-8 0,-5-4-11,0-4 0,4-4 0,-9 0 0,5-5 0,0 1-19,5-4-4,-5-1-1,-1-3 0,1 4 79,0-1 16,5 5 4,-1-4 0,1-1-76,-1 5-16,5 0-2,5 4-1,-5 3 31,4 1 8,5 0 1,0 4 0,0 4 19,1 0 3,-1 4 1,0 4 0,4 0 7,-4 4 1,1 4 1,-1-4 0,0 8-11,0 0-2,0 4-1,5-4 0,-5 1-13,0-1-2,-5 0-1,1 4 0,0 0-29,-1-4-6,-4 0 0,0 1-1,0-5 47,0-8 10,0 0 1,-4 12 1,-6 0-34,1-12-19,5 0 3,-10 0 0,0-8-53,5 8-11,-4-4-1,4 0-1,-1-4-102,1 0-21,0-5-4</inkml:trace>
          <inkml:trace contextRef="#ctx0" brushRef="#br0" timeOffset="1182.2981">922 259 1713,'0'0'76,"0"12"16,5-8-74,-1 8-18,1 1 0,4 3 0,-5 0 145,6 0 26,-6 4 5,5 1 0,0-1-74,10 0-15,-19 0-3,13 5-1,-8-1-55,4 0-10,0-8-2,0 5-1,-9-9-7,5-4 0,-1 0-8,-4-8 12,0 0-27,0 0-5,0 0-2,0 0 0,0 0 52,-9-4 10,0-8 3,0 0 0,4-9-31,-4 1-12,-4 0 8,3-4-8,1-1 0,5-3 0,-5 0 8,0-1-8,-1 1 15,6 0 1,4-1 0,0 5 0,0 0-16,4 4 0,1 3 0,4 1 0,5-4 0,-5 8 0,5 4 0,-5 4 0,4 0 0,1 8 0,-5 0 8,5-4-8,4 8 0,-4-4 0,-5 4 0,0 0 0,0 0 0,0 0 0,-4 8 0,-1-3 0,-8-1 48,8 0 12,1 4 4,-1 4 0,-4-12-52,0 4-12,0 1 0,0-1 0,-4 0 0,-5-4 0,0 4 0,-1-4 0,-3 0-48,-1-4-13,5 0-3,-9-4 0,4 0 26,5-4 5,-5 0 1,1 0 0,4 0-154,-5 4-30,9-4-7,5 4-1</inkml:trace>
          <inkml:trace contextRef="#ctx0" brushRef="#br0" timeOffset="1515.0411">1346 142 1382,'0'0'123,"0"0"-99,0 0-24,0 0 0,0 0 184,-5 4 31,5-4 6,-5 8 2,5-8-75,-9 8-16,0-4-2,0 4-1,9-8-62,0 8-13,-9 0-2,9-8-1,-4 8-31,4 5-7,4-1-1,-4 0 0,9 0-12,-9 0 0,5 4 0,4-4 0,-5-3 0,5 3 0,1-4 0,-1 0 0,0 0 0,4-4 0,-3-4 0,-1 0 0,0 4 0,0-4 0,-9 0 8,9-4-8,-4-4 10,4 0-1,-5-4 0,1 0 0,-5 3 3,0 1 1,0 0 0,0-12 0,-5 4-4,1 0-1,-5 8 0,-1-5 0,1 1-8,0 4 0,-4 0 0,3 0 0,-3 4-48,-5 0-4,4 0-2,0 0 0,5 4-145,-4 0-29,3 0-5</inkml:trace>
          <inkml:trace contextRef="#ctx0" brushRef="#br0" timeOffset="1833.597">1601 166 1555,'0'0'138,"0"0"-110,0 0-28,0 0 0,-5-8 237,-4 4 43,4 0 8,-4 0 1,5 0-161,-1 4-32,-4-4-6,4 4-2,-4-4-61,5 4-13,-5-4-2,9 4-1,0 0-11,-5 0 0,5 0 0,0 0 0,-9 12-18,9-12 4,0 12 1,0-12 0,0 12 0,0 0 0,5 0 0,-1 0 0,-4-12 13,9 17 0,-4-1 0,4-4 0,-9-12 0,9 16 0,0-4 8,-4 4-8,-1-3 26,-4-13-2,0 0 0,9 16 0,-9 4 1,5-4 0,-5 0 0,0 1 0,-5-1-10,1 0-3,-1-8 0,1 0 0,-1 0-4,5-8-8,0 0 11,-9 0-11,-5 4 0,10-4 0,-5 4-15,0-8 5,4-4-102,0 0-20,1-4-4,4 4-693,0-4-139</inkml:trace>
          <inkml:trace contextRef="#ctx0" brushRef="#br0" timeOffset="2097.0771">1719 215 864,'9'4'76,"-9"-4"-60,0 0-16,9 0 0,5 0 330,-5 0 63,-9 0 13,9 0 2,5 0-193,-5 0-39,4-4-8,-8-5-2,4 5-94,0 0-18,-4-4-4,4 0-1,-5 4-12,-4 4-2,0-12-1,5 4 0,-5 0-23,0 8-11,-5-8 10,5 8-10,-9-4 0,0 0 0,-4 0 0,3 4 0,1 0-25,-4 0 1,4 8 1,-5 0 0,5 0 0,-5 4 0,10 8 0,-1 0 0,0 1 11,1 3 1,4 0 1,4-3 0,1-1 10,4-4 0,0 0 0,0-4-8,5 0-27,0 1-5,-10-5 0,14-4-1,10 0 49,-1-8 11,-4-4 1,9 0-1321</inkml:trace>
        </inkml:traceGroup>
        <inkml:traceGroup>
          <inkml:annotationXML>
            <emma:emma xmlns:emma="http://www.w3.org/2003/04/emma" version="1.0">
              <emma:interpretation id="{7C035ABD-E2C2-4281-8E14-3EE3222F49CC}" emma:medium="tactile" emma:mode="ink">
                <msink:context xmlns:msink="http://schemas.microsoft.com/ink/2010/main" type="inkWord" rotatedBoundingBox="3754,4020 4319,3996 4335,4381 3771,4404"/>
              </emma:interpretation>
              <emma:one-of disjunction-type="recognition" id="oneOf1">
                <emma:interpretation id="interp5" emma:lang="en-AU" emma:confidence="0">
                  <emma:literal>X</emma:literal>
                </emma:interpretation>
                <emma:interpretation id="interp6" emma:lang="en-AU" emma:confidence="0">
                  <emma:literal>x</emma:literal>
                </emma:interpretation>
                <emma:interpretation id="interp7" emma:lang="en-AU" emma:confidence="0">
                  <emma:literal>z</emma:literal>
                </emma:interpretation>
                <emma:interpretation id="interp8" emma:lang="en-AU" emma:confidence="0">
                  <emma:literal>K</emma:literal>
                </emma:interpretation>
                <emma:interpretation id="interp9" emma:lang="en-AU" emma:confidence="0">
                  <emma:literal>l</emma:literal>
                </emma:interpretation>
              </emma:one-of>
            </emma:emma>
          </inkml:annotationXML>
          <inkml:trace contextRef="#ctx0" brushRef="#br0" timeOffset="2563.3314">2702 154 1670,'9'-16'148,"-9"16"-118,0 0-30,0 0 0,0 0 116,14 4 16,-5 0 4,5 0 1,-5 4 9,5-4 2,-1 0 0,5 4 0,-8-4-70,8 4-14,-9 4-2,5-4-1,4 5-27,-9-5-6,-5 4 0,10-4-1,-5 0-16,-4 8-3,-1-12-8,1 8 12,-5 1-12,0 3 11,0-4-11,-5 8 10,1-8-10,-1 0 0,-4 5 0,0-9 0,-5 4-28,5 0 3,0-8 0,0 4 0,0-8-29,0 4-6,0-4 0,0-4-1,4-4-109,0 4-22,5-8-4,0 0-823</inkml:trace>
          <inkml:trace contextRef="#ctx0" brushRef="#br0" timeOffset="2788.9459">3094 41 748,'14'8'67,"-1"-4"-54,-13-4-13,0 0 0,9 0 306,-9 0 58,0 0 12,-4 8 3,-10 0-184,5 0-37,0 0-7,0 4-2,-5 4-68,0-3-13,1 7-4,4-4 0,0 4-54,-5 0-10,9-3 0,-4 3 0,5 0 0,-1-4 0,5 0 0,-4 1 0,8 3 0,1-4 0,-1-4 8,5 0-8,0 1 11,5-5-3,-5 0-8,5 0 12,0-4-12,8-4-12,10-4 3,-4-4 0,-10 4 9,4-4 0,19-5 0,5 1-1282</inkml:trace>
        </inkml:traceGroup>
        <inkml:traceGroup>
          <inkml:annotationXML>
            <emma:emma xmlns:emma="http://www.w3.org/2003/04/emma" version="1.0">
              <emma:interpretation id="{95216121-8F05-4DD5-8600-FB3E67EEBEFE}" emma:medium="tactile" emma:mode="ink">
                <msink:context xmlns:msink="http://schemas.microsoft.com/ink/2010/main" type="inkWord" rotatedBoundingBox="4803,4008 5227,3990 5243,4350 4818,4368"/>
              </emma:interpretation>
              <emma:one-of disjunction-type="recognition" id="oneOf2">
                <emma:interpretation id="interp10" emma:lang="en-AU" emma:confidence="0">
                  <emma:literal>is</emma:literal>
                </emma:interpretation>
                <emma:interpretation id="interp11" emma:lang="en-AU" emma:confidence="0">
                  <emma:literal>iS</emma:literal>
                </emma:interpretation>
                <emma:interpretation id="interp12" emma:lang="en-AU" emma:confidence="0">
                  <emma:literal>i5</emma:literal>
                </emma:interpretation>
              </emma:one-of>
            </emma:emma>
          </inkml:annotationXML>
          <inkml:trace contextRef="#ctx0" brushRef="#br0" timeOffset="3094.1645">3795 219 1497,'0'0'66,"-9"0"14,-5 0-64,5 0-16,9 0 0,0 0 0,-9 8 268,9-8 49,0 0 11,9 8 1,-4 4-218,-1 0-44,-4 4-9,9 0-2,10 1-46,-6-5-10,-13 4 0,14-4 0,4 0 0,0-4 0,-9 0 0,1 1-856,-1-1-169</inkml:trace>
          <inkml:trace contextRef="#ctx0" brushRef="#br0" timeOffset="3254.87">3759 45 1382,'0'0'61,"0"0"13,0 0-59,0 0-15,0 0 0,0 0 0,0 0 144,0 0 27,0 0 5,13 4 0,10 0-163,-5 0-33,-4 4-6,-5-4-843</inkml:trace>
          <inkml:trace contextRef="#ctx0" brushRef="#br0" timeOffset="3557.3435">4173 77 1918,'-27'8'85,"17"-4"18,-3-4-83,-1 4-20,1 0 0,-6 0 0,-8 0 167,9 0 29,4 0 5,-9 4 2,-9 1-111,19-1-23,13-8-4,4 8-1,-4 0-51,-4 0-13,-10 0 0,14 0 0,5 0 0,4 4 0,0-4 0,-5 1 0,1 3 0,-5-4 0,0 4 0,0-4 0,9 0 0,0 0 0,5 0 0,0 0 0,-5 1 0,4-5 0,6 4 0,-6 0 0,1 4 0,0-4 0,-1 0 0,1-4 0,4 4 0,-9 0 0,-4-4 0,-1 4 0,5-8 33,-9 0 4,-9 5 1,5-1 0,4-4-10,-9 4-1,-5-4-1,-4 0 0,-5 0-26,0 0 0,5-4 0,-5 0 0,-18-1-148,14 1-36,18-4-6,0 0-1000</inkml:trace>
        </inkml:traceGroup>
        <inkml:traceGroup>
          <inkml:annotationXML>
            <emma:emma xmlns:emma="http://www.w3.org/2003/04/emma" version="1.0">
              <emma:interpretation id="{F4FDF8A1-8DD4-4666-89F5-943E2319B386}" emma:medium="tactile" emma:mode="ink">
                <msink:context xmlns:msink="http://schemas.microsoft.com/ink/2010/main" type="inkWord" rotatedBoundingBox="5717,3670 8881,3537 8922,4509 5759,4643"/>
              </emma:interpretation>
              <emma:one-of disjunction-type="recognition" id="oneOf3">
                <emma:interpretation id="interp13" emma:lang="en-AU" emma:confidence="0">
                  <emma:literal>rational,</emma:literal>
                </emma:interpretation>
                <emma:interpretation id="interp14" emma:lang="en-AU" emma:confidence="0">
                  <emma:literal>rational ,</emma:literal>
                </emma:interpretation>
                <emma:interpretation id="interp15" emma:lang="en-AU" emma:confidence="0">
                  <emma:literal>rational.</emma:literal>
                </emma:interpretation>
                <emma:interpretation id="interp16" emma:lang="en-AU" emma:confidence="0">
                  <emma:literal>rational )</emma:literal>
                </emma:interpretation>
                <emma:interpretation id="interp17" emma:lang="en-AU" emma:confidence="0">
                  <emma:literal>rational)</emma:literal>
                </emma:interpretation>
              </emma:one-of>
            </emma:emma>
          </inkml:annotationXML>
          <inkml:trace contextRef="#ctx0" brushRef="#br0" timeOffset="4394.6803">4683 231 2466,'0'0'54,"0"0"11,0 0 3,0 0 1,0 0-55,0 0-14,0 0 0,13 12 0,1-4 44,-5 0 5,0 4 2,0-8 0,5 8-41,-5-3-10,-9-9 0,14 8 0,-5 0 35,0 0 5,-9-8 0,0 0 1,0 0-13,0 0-2,0 0-1,0 0 0,0 0-3,0 0-1,0 0 0,0 0 0,-4-8-5,-1 0-2,-4-5 0,4 1 0,1 4-14,-1-8 8,-4 0-8,5 0 0,4-1 0,0 1 0,0 0 0,4 0 0,1-4 0,-1 3 0,5 1 0,0 4 0,5-4-24,0 8 0,4 0-1,0 0 0,5 0-43,-5 0-9,5 3-2,0 5 0,-1 0-53,1 0-12,0 0-1,0 5-1,-5-5 12,0 0 2,0 4 1,1 0 0,-6 0 83,5 0 17,-4 0 3,0 4 1,-1 0 61,-3-4 12,-1 0 2,-9-4 1,0 0 65,0 0 13,0 0 2,0 0 1,0 0 12,0 0 2,0 0 1,0 0 0,0 0-50,0 0-11,-9 4-1,-5 0-1,0 0-36,5 4-7,-5 0-2,1 4 0,-1-3-21,-4-1-4,4 4 0,1 0-1,-1-4-11,5 4 0,0 0 0,0 0 0,4 1 0,-4-5 0,9 4 0,0-4 0,0-8-11,5 12 11,-5-12-8,4 12 8,5-8 0,0 4 0,0 0 0,0-3-8,5-1 8,-5-4 0,0-4 0,5-1 0,-5 1 0,5-8 0,-5 8 0,0-8 8,0 0 0,5-4 0,-1 4 0,-3-9 0,-1 5 0,4 0 1,-8 0 0,4 4 0,-5 0-1,1 7 0,0-7 0,-5 12 0,0 0 2,4 0 0,-4 0 0,14 0 0,-5 0-10,-5 12 8,10-7-8,-5 11 8,0 0-8,5-4 0,-9 4 0,4-4 0,4 1 0,1-1 0,-5 0 0,5 0-11,4-4-30,-4 8-7,-1-12 0,5 8-1,-8-8-123,-1 1-25,0-1-5,-5 0-978</inkml:trace>
          <inkml:trace contextRef="#ctx0" brushRef="#br0" timeOffset="4585.1923">5311 105 1209,'0'0'108,"0"0"-87,0 0-21,0 0 0,9-8 220,0 8 39,-9 0 8,9 0 1,5 0-58,4-4-12,1 0-2,-1 0-1,4 8-105,1-4-21,0 0-4,4 0-1,-4-4 0,0 0 0,-5 4 0,5 0 0,-5 4-56,0-4-8,0-8 0,-4 8-12,4 4-4,-9-4-1,1 0 0,-1 0 0,4 0-224,-4 0-45</inkml:trace>
          <inkml:trace contextRef="#ctx0" brushRef="#br0" timeOffset="4819.1041">5443-243 2293,'0'0'101,"0"0"22,0 0-99,0 12-24,0 1 0,0-1 0,5 4 152,4 0 24,0 0 6,0 4 1,0 1-81,0-1-16,5 0-3,0 4-1,-5 9-35,4-5-7,-4 5-2,5-5 0,0 0-23,-5-4-5,0 1-1,5-1 0,-10-4-9,10 1 0,-5-1-12,0 0 12,0 0-118,-4-12-16,4 4-3,-5 1-786,-4-13-157</inkml:trace>
          <inkml:trace contextRef="#ctx0" brushRef="#br0" timeOffset="4973.9423">5794 121 1958,'0'0'87,"0"9"17,4 3-83,1-4-21,-5 0 0,9 4 0,-5 0 127,1 0 21,0-4 4,-1 1 0,-4-1-111,5 0-22,4 0-5,0 0-1,-9-8-153,0 0-32,9 4-5</inkml:trace>
          <inkml:trace contextRef="#ctx0" brushRef="#br0" timeOffset="5368.995">5798-61 1634,'0'0'72,"0"0"16,0 0-71,0 0-17,0 0 0,9 13 0,0-5 48,1 4 7,-1 0 1,4 0 0,-4-4-69,5 0-14,0 0-2,-1 4-1,1-3-40,-5 3-8,5 0-2,-5 0 0,5 0-20,-5-4-5,0 4-1,4 5 0,-3-1 66,-6 0 12,5 0 4,-4 0 0,-1 0 84,-4-3 18,0-1 3,5 0 1,-1-4 88,-4 0 18,5 4 3,-5-12 1,0 0-52,9 0-9,-4 4-3,4-4 0,-9 0-51,9-4-10,0 4-3,0 0 0,0-12 0,-4 4 0,4-4 0,-5 0 0,1 0 0,0-1 0,-5 1 0,0 0 0,0 0 0,-5-4 0,-4-4 0,0 3 0,4 1-51,-8 4-13,-1-4 0,5 4 0,0 4 0,-5 0 0,0 4 0,1-1 0,-1 1 0,0 4 0,1 0 0,-1 9 0,0-5-20,5 4-8,-4 0 0,4 4-1,4-4-95,0 4-20,5-12-3,-4 8-1,4 4-98,4 0-20,1-3-4</inkml:trace>
          <inkml:trace contextRef="#ctx0" brushRef="#br0" timeOffset="6036.5325">6162 105 2188,'10'0'48,"-1"0"11,0-4 1,0 8 1,-9-4-49,4 4-12,6-4 0,-1 12 0,0-12 156,0 9 29,-5-1 6,6 4 1,-1-4-154,-5 4-30,1 0-8,-1 0 0,1-4 0,-5-8 0,0 0 0,9 13 0,-4-5 52,-5-8 10,0 0 2,0 0 0,0 0-52,0 0-12,0 0 0,0 0 0,4-8 0,1-1 0,-1 1 0,-4-4 0,5-4 0,-1 4 0,1-4 0,-1 0 0,1-1 54,-1-3 8,6 0 2,-6 4 0,5 4-64,0-1-8,-4 9-4,4 0-1,0 0 25,0 8 4,-9-4 2,5 8 0,4-4 1,0 1 0,0 7 0,0-4 0,0 4-7,0 0 0,1 4-1,3 0 0,-8-3-11,4-5 0,5 4 0,-5-4 0,0 4-31,4-4-1,1 4-1,-5 0 0,5-4-115,-5 1-24,5-5-4,4 0 0,0 0-72,-4-4-13,-5 0-3,4 0-1,-3 0-17,3 0-3,-4 0-1,0-4 0,5-4 222,-5-1 45,-4 1 9,-1-4 2,-4 4-84,5-4-16,-1 8-3,1-4-1,-1 0 461,-4 0 92,0 0 19,0-1 3,0 9-166,5-12-33,0 0-6,-5 4-2,0 8-153,0 0-31,0 0-7,-10-4-1,-3 0 12,-1 0 1,5 4 1,-5 8 0,1 0-60,4 0-18,0 0 8,4 4-8,-4-3 0,4 3 0,1 0 0,4 0 0,4 4-14,-4-4-1,5 0 0,-1 1 0,1-5 15,4 4 12,-9-12-3,5 8 0,4-4-9,0 4 0,-5-8 0,-4 0 0,0 0 0,14 0-12,0-8 2,-5 4 1,-5-4 9,1-4 16,-1 4-4,6-5-1,3-3-11,-4 0-16,0 0 4,5 0 1,-5 8 60,0-5 12,0 1 3,1 4 0,-1 4-64,0 4-28,0 0 3,-5 0 0,5 8 25,1-4 0,3 8 0,-4-7 8,0 7-8,1 0 0,3-4 0,-4 4 0,5-4-10,-5 0-3,0 0-1,0-4 0,5 0-63,-5 0-13,-9-4-2,9 0-1,-9 0-202,0 0-40</inkml:trace>
          <inkml:trace contextRef="#ctx0" brushRef="#br0" timeOffset="6229.3166">7023-392 2293,'0'0'101,"0"0"22,0 0-99,0 0-24,9 8 0,0 0 0,-4 0 159,4 4 26,0 4 6,5 4 1,-5-3-90,0 7-18,4 0-3,1 4-1,0-3-40,-1 3-8,1 0-1,0 1-1,-5-1-22,5 0-8,-1-3 0,5 3 0,-4 0-55,0 1-17,-1-5-3,1 0-883,0 5-177</inkml:trace>
          <inkml:trace contextRef="#ctx0" brushRef="#br0" timeOffset="33938.448">7779 271 1785,'0'0'159,"0"0"-127,9 0-32,0 0 0,-4 0 98,8 0 14,-4 0 2,-4 4 1,4-4 22,-5 4 5,1 4 1,0 1 0,-5 3-84,4 0-17,-4 4-3,0 0-1,0 4-21,-4 1-4,-1-1-1,-4 0 0,4-4-24,-4 5-4,0-5-2,0 4 0,0 0-164,4-8-33,-4 0-6</inkml:trace>
        </inkml:traceGroup>
        <inkml:traceGroup>
          <inkml:annotationXML>
            <emma:emma xmlns:emma="http://www.w3.org/2003/04/emma" version="1.0">
              <emma:interpretation id="{103B120B-1FD5-43A4-9E3C-11B6C91BDE4E}" emma:medium="tactile" emma:mode="ink">
                <msink:context xmlns:msink="http://schemas.microsoft.com/ink/2010/main" type="inkWord" rotatedBoundingBox="9478,3837 10274,3803 10293,4255 9497,4289"/>
              </emma:interpretation>
              <emma:one-of disjunction-type="recognition" id="oneOf4">
                <emma:interpretation id="interp18" emma:lang="en-AU" emma:confidence="0">
                  <emma:literal>It</emma:literal>
                </emma:interpretation>
                <emma:interpretation id="interp19" emma:lang="en-AU" emma:confidence="0">
                  <emma:literal>ICE</emma:literal>
                </emma:interpretation>
                <emma:interpretation id="interp20" emma:lang="en-AU" emma:confidence="0">
                  <emma:literal>e</emma:literal>
                </emma:interpretation>
                <emma:interpretation id="interp21" emma:lang="en-AU" emma:confidence="0">
                  <emma:literal>IF</emma:literal>
                </emma:interpretation>
                <emma:interpretation id="interp22" emma:lang="en-AU" emma:confidence="0">
                  <emma:literal>K=</emma:literal>
                </emma:interpretation>
              </emma:one-of>
            </emma:emma>
          </inkml:annotationXML>
          <inkml:trace contextRef="#ctx0" brushRef="#br0" timeOffset="34325.1746">8457-81 2113,'0'0'93,"0"0"20,0 0-90,5-12-23,-5 8 0,0-4 0,4 0 132,-4 8 21,0 0 5,5-4 1,4 0-73,-5 0-14,-4 4-4,10 4 0,-1 4-26,0 4-6,4-4 0,1 8-1,-5-4-16,0 5-3,5-5-1,-10 4 0,6-4-15,-1 4 0,-5 0 0,1 5 0,-1-5 0,-4 8 8,0 0-8,-4 1 0,-1-1 0,1-4-13,-5 0 2,-1 5 1,-3-9-10,4 4-1,-5-8-1,0 4 0,5-7-16,-4 3-3,-1-8-1,0 0 0,5 0-39,0-4-8,0 0-2,4-4 0,5 4-133,0-12-26,-4-1-6</inkml:trace>
          <inkml:trace contextRef="#ctx0" brushRef="#br0" timeOffset="34573.0919">8808-142 1893,'0'0'84,"0"0"17,-5 9-81,-9-1-20,5 0 0,0 0 0,-4 0 146,-6 4 25,1 0 5,5 4 0,-6-3-83,6-1-17,-6 4-3,6 0-1,-1 0-34,0 0-7,5 5-2,-4-1 0,4 0-18,-1 4-11,10-7 12,0 3-12,-4-4 12,8 4-4,1-4 0,4 1-8,-4-5 0,4 0-20,4 0 2,1 4 1,0-8 41,4 0 8,0 1 1,5-1 1,0-4-34,-1-4 0,6 4 0,-1-8 0,-4 4-126,4-8-22,1 4-5,-1-5-1023</inkml:trace>
          <inkml:trace contextRef="#ctx0" brushRef="#br0" timeOffset="34772.7846">8994 28 1976,'0'0'88,"0"0"17,0 0-84,9 4-21,-4 1 0,9-5 0,-5-5 153,0 5 27,5-4 4,4-4 2,-5 0-82,6-8-16,-6 8-3,1-4-1,0 0-66,4 4-18,-9-1 0,5 5 0,-5-4-102,0 8-26,0 4-6,0-4-659,-9 0-132</inkml:trace>
          <inkml:trace contextRef="#ctx0" brushRef="#br0" timeOffset="34917.8165">9049 126 1670,'0'0'148,"0"0"-118,0 0-30,0 0 0,0 0 183,9 4 30,5-4 7,-1 0 0,1 0-92,4-4-20,-4 4-3,4 0-1,-4-5-174,9 5-35,-5-8-7,5 4-2</inkml:trace>
        </inkml:traceGroup>
        <inkml:traceGroup>
          <inkml:annotationXML>
            <emma:emma xmlns:emma="http://www.w3.org/2003/04/emma" version="1.0">
              <emma:interpretation id="{C953BBAB-F488-4978-A537-068B4B9B1B1F}" emma:medium="tactile" emma:mode="ink">
                <msink:context xmlns:msink="http://schemas.microsoft.com/ink/2010/main" type="inkWord" rotatedBoundingBox="10753,3529 11521,3496 11548,4128 10780,4161"/>
              </emma:interpretation>
              <emma:one-of disjunction-type="recognition" id="oneOf5">
                <emma:interpretation id="interp23" emma:lang="en-AU" emma:confidence="0">
                  <emma:literal>#</emma:literal>
                </emma:interpretation>
                <emma:interpretation id="interp24" emma:lang="en-AU" emma:confidence="0">
                  <emma:literal>=</emma:literal>
                </emma:interpretation>
                <emma:interpretation id="interp25" emma:lang="en-AU" emma:confidence="0">
                  <emma:literal>f</emma:literal>
                </emma:interpretation>
                <emma:interpretation id="interp26" emma:lang="en-AU" emma:confidence="0">
                  <emma:literal>¥</emma:literal>
                </emma:interpretation>
                <emma:interpretation id="interp27" emma:lang="en-AU" emma:confidence="0">
                  <emma:literal>1</emma:literal>
                </emma:interpretation>
              </emma:one-of>
            </emma:emma>
          </inkml:annotationXML>
          <inkml:trace contextRef="#ctx0" brushRef="#br0" timeOffset="35579.6695">9864-328 1951,'0'0'86,"0"0"18,0 0-83,0 0-21,0 0 0,0 0 0,0 0 117,0 0 19,0 0 4,-5 8 1,5 5-65,0-1-14,0-12-2,0 16-1,0 0-27,5 0-4,-5-4-2,0-12 0,4 13-6,1-5 0,-5 0-1,5 4 0,-5 4-10,0-16-1,0 0-8,0 0 12,0 0-3,0 0-1,0 0 0,0 0 0,4-12-8,1 4 10,-5-4-10,4 0 10,1-5-10,-5 1 0,0-4 9,4 4-9,5 0 0,1 3 0,-6-3 0,1 0 0,4-4 0,-5 8 0,5-5 0,-4 5 0,4 4 0,-4 0 0,4 8 0,-9 0 0,0 0 0,9 4 0,-5 4 0,6 0 0,-6 4 0,1-3 0,4-1 0,-5 0 0,5 0 0,0 0 0,-4 0 0,4 0 0,0-8 0,0 4 0,-9-4 0,0 0 0,5 8 0,4-8 8,-4 0-8,-5 0 0,0 0 0,0 0 9,9-8-9,0 0 0,-5 0 9,1 0-9,-1 0 0,6 0 9,-6 4-9,1-4 0,-1-1 0,5 5 0,5-8 0,-5 4 0,0 0 0,0 0 0,10 4 12,-6-4-4,1 0 0,-1 8 0,1 4 0,0 0-8,-1 4 12,1 0-4,-5 4 1,5 0 0,-5 0 0,5 1 0,-1-1-9,-4 0 0,1 0 0,3 0 0,-4 0-14,0 5-5,0-9-1,5 8 0,-5-8-107,0 4-21,0-4-5,-4 4-1010</inkml:trace>
          <inkml:trace contextRef="#ctx0" brushRef="#br0" timeOffset="35842.6329">9723 198 2329,'0'0'103,"0"0"21,0 0-99,0 0-25,0 0 0,9-4 0,9-4 137,-4 0 23,-1 0 4,1 0 0,4 0-61,5 0-13,4 0-2,-4-4-1,4 7-31,5-11-7,0 4-1,9 0 0,-9 0-21,0 0-5,9 0-1,-5 4 0,5-1-21,0 5 8,-4-4-8,-1 0 0,-4 0 0,-5 4-20,1-4 4,-6 4 1,1 0-160,-5 0-32,1 4-6</inkml:trace>
        </inkml:traceGroup>
      </inkml:traceGroup>
    </inkml:traceGroup>
    <inkml:traceGroup>
      <inkml:annotationXML>
        <emma:emma xmlns:emma="http://www.w3.org/2003/04/emma" version="1.0">
          <emma:interpretation id="{FA394E46-9DAC-4BE1-BBA8-24B2016F6673}" emma:medium="tactile" emma:mode="ink">
            <msink:context xmlns:msink="http://schemas.microsoft.com/ink/2010/main" type="paragraph" rotatedBoundingBox="3983,5727 6254,5663 6278,6497 4006,65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6566C9-50DC-4044-BD02-EABB3D36C500}" emma:medium="tactile" emma:mode="ink">
              <msink:context xmlns:msink="http://schemas.microsoft.com/ink/2010/main" type="line" rotatedBoundingBox="3983,5727 6254,5663 6278,6497 4006,6560"/>
            </emma:interpretation>
          </emma:emma>
        </inkml:annotationXML>
        <inkml:traceGroup>
          <inkml:annotationXML>
            <emma:emma xmlns:emma="http://www.w3.org/2003/04/emma" version="1.0">
              <emma:interpretation id="{9CE17899-4C57-42F2-88A2-A8CF23637D10}" emma:medium="tactile" emma:mode="ink">
                <msink:context xmlns:msink="http://schemas.microsoft.com/ink/2010/main" type="inkWord" rotatedBoundingBox="3983,5727 6254,5663 6278,6497 4006,6560"/>
              </emma:interpretation>
              <emma:one-of disjunction-type="recognition" id="oneOf6">
                <emma:interpretation id="interp28" emma:lang="en-AU" emma:confidence="0">
                  <emma:literal>52=2</emma:literal>
                </emma:interpretation>
                <emma:interpretation id="interp29" emma:lang="en-AU" emma:confidence="0">
                  <emma:literal>5.i.2</emma:literal>
                </emma:interpretation>
                <emma:interpretation id="interp30" emma:lang="en-AU" emma:confidence="0">
                  <emma:literal>552=2</emma:literal>
                </emma:interpretation>
                <emma:interpretation id="interp31" emma:lang="en-AU" emma:confidence="0">
                  <emma:literal>5,i.2</emma:literal>
                </emma:interpretation>
                <emma:interpretation id="interp32" emma:lang="en-AU" emma:confidence="0">
                  <emma:literal>5"=2</emma:literal>
                </emma:interpretation>
              </emma:one-of>
            </emma:emma>
          </inkml:annotationXML>
          <inkml:trace contextRef="#ctx0" brushRef="#br0" timeOffset="53207.7895">2939 2096 1875,'0'0'41,"5"-4"9,-1-4 2,-4-4 0,0 4-41,5 4-11,-1-4 0,1 0 0,-1 4 108,6-4 19,3 0 4,-4-1 1,5 1-52,0 4-11,4-4-1,0 4-1,0-4-25,0 4-5,1 0-1,3 0 0,1 0-16,-5 0-3,1 4-1,-6 0 0,1 4-16,0 4 0,-1-8-8,1 4 8,-5-4-125,5 4-19,-5-4-4,-9 0-931</inkml:trace>
          <inkml:trace contextRef="#ctx0" brushRef="#br0" timeOffset="53589.2913">3030 2020 2019,'0'0'44,"0"0"10,0 0 2,0 0 0,0 0-44,0 0-12,0 0 0,0 0 0,0 0 64,0 8 12,0 4 1,-4 0 1,-1 4-42,0 0-8,5 5-1,-4-1-1,-5 0-16,4 4-10,1 1 12,-1-5-12,1 0 8,4 0-8,-5 0 0,5-3 0,0-1 0,9-4 0,-4 0 0,4 0 0,0-4 0,0-4 0,0 5 0,5-1 0,4-4-11,0 0 11,0 0-12,5 4 12,-5-4 0,5 4 8,-5-4 0,-4 4 1,-9 0-9,-1 0-12,5 0 2,5 0 1,0 1 9,-1-5 0,-8 4 0,-5-8 0,9 8 0,-9-8 8,0 12-8,0 0 11,0-4-11,0 4 0,-9-4 9,0 5-9,4-5 56,-4-4 6,0 4 2,-9 0 0,-5-4-64,5 0 0,0 0-14,-1 0 2,-8 0 12,4 0 11,5-4-3,0 0 0,0-4-36,-1 0-8,1-4-2,5 0 0,3 0-131,1-4-27,0 0-4</inkml:trace>
          <inkml:trace contextRef="#ctx0" brushRef="#br0" timeOffset="53884.8002">3376 1854 1036,'-4'0'92,"4"0"-73,0 0-19,0 0 0,0 0 211,0 0 38,0 0 8,0 0 2,0 0-92,13-4-19,1 0-3,-5-1-1,5 5-70,-1 0-14,-13 0-4,14 0 0,0 0-15,-1 0-3,-13 0-1,14 5 0,-9 3-13,4 0-4,-9-8 0,9 8 0,-5 0-8,-4 4-1,0 0-1,-4 0 0,-1 0-10,1 1 12,-1-1-12,-4 0 12,0 0-12,-5 0 0,1-4-12,-1 0 12,5-4-45,0 0-2,-5-4 0,5 0 0,0 0-50,9 0-11,0 0-1,-5-4-643,1-4-129</inkml:trace>
          <inkml:trace contextRef="#ctx0" brushRef="#br0" timeOffset="54108.1226">3658 1744 1616,'0'0'72,"0"0"14,0 0-69,0 0-17,0 0 0,0 0 0,0 0 142,0 0 25,-4 8 5,-1 1 0,-4 3-64,5 4-12,-5-4-4,-1 4 0,1 0-41,5 1-9,-5-1-2,4 4 0,1 0-21,-1 0-5,5 1-1,-5-5 0,10 0-4,0 0-1,-1-8 0,5 4 0,-9-12-8,9 5 0,5-1 0,4 0 8,-4-4-8,4-4 0,0-5 0,1 1 0,8 4-114,-4-4-15,-5 4-3,5-4-974</inkml:trace>
          <inkml:trace contextRef="#ctx0" brushRef="#br0" timeOffset="54364.8035">4032 2222 1900,'4'4'169,"5"0"-135,-9-4-34,0 0 0,10-4 148,-6 0 24,-4 4 4,9 0 0,0 0-59,5 0-12,0 0-2,-5-4-1,0 0-71,4 4-15,-3 0-2,-1-4-1,4 4-22,-4 0-5,-9 0-1,10-4 0,3 4-174,-4 0-35,-9 0-8,0 0-823</inkml:trace>
          <inkml:trace contextRef="#ctx0" brushRef="#br0" timeOffset="54512.9193">4100 2355 1440,'-9'0'64,"9"0"12,0 0-60,0 0-16,0 0 0,0 0 0,0 0 220,0 0 42,18 0 8,-4 0 2,-1-4-142,6 4-28,-1 0-6,-4 0 0,-14 0-51,18 0-9,0-4-3,0 0-871,0 4-174</inkml:trace>
          <inkml:trace contextRef="#ctx0" brushRef="#br0" timeOffset="55111.4096">4760 1983 2059,'0'-20'45,"0"12"10,5-4 1,4 4 2,-9-5-46,9 1-12,0-4 0,0 8 0,0 0 116,5 0 20,-5 0 5,5 0 1,4 4-55,-9 0-11,5 4-3,4 0 0,-4 4-27,-1 0-6,-4 0 0,5 4-1,-5 8-22,0-4-4,0 4-1,-4 9 0,-1-5-12,1 8 0,-5-4 8,5 5-8,-10 3-8,0 0-5,-4 1-1,0-1 0,5-3-22,-5-5-5,-1 0-1,6 0 0,-10-7-3,5-1-1,0-4 0,-5 0 0,5-4 19,-4-4 4,-1 4 1,0-8 0,1 4 22,-1-4 0,0 0 0,1-4 0,-1 0 23,0 0 2,1-4 1,4 0 0,-1 0 13,1 4 2,5-4 1,4 8 0,4-8-11,-4 8-3,5-8 0,9 4 0,-1-1-4,5 5 0,1 0-1,3 0 0,1 0 1,4 0 0,1 5 0,4-1 0,-5-4-16,5 8-8,4-4 10,1 0-10,4 0-75,-5-4-21,5 4-4,-5 4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</inkml:channelProperties>
      </inkml:inkSource>
      <inkml:timestamp xml:id="ts0" timeString="2022-02-06T06:16:51.616"/>
    </inkml:context>
    <inkml:brush xml:id="br0">
      <inkml:brushProperty name="width" value="0.03528" units="cm"/>
      <inkml:brushProperty name="height" value="0.03528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399B7E-5D09-46B4-9AC8-CBEDA1353A4B}" emma:medium="tactile" emma:mode="ink">
          <msink:context xmlns:msink="http://schemas.microsoft.com/ink/2010/main" type="writingRegion" rotatedBoundingBox="11133,3906 23294,3081 23402,4671 11241,5497"/>
        </emma:interpretation>
      </emma:emma>
    </inkml:annotationXML>
    <inkml:traceGroup>
      <inkml:annotationXML>
        <emma:emma xmlns:emma="http://www.w3.org/2003/04/emma" version="1.0">
          <emma:interpretation id="{CE8BB555-D31E-4728-A603-7F13EF622346}" emma:medium="tactile" emma:mode="ink">
            <msink:context xmlns:msink="http://schemas.microsoft.com/ink/2010/main" type="paragraph" rotatedBoundingBox="11133,3906 23294,3081 23402,4671 11241,5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86F54B-5334-4751-B39F-0A9415007236}" emma:medium="tactile" emma:mode="ink">
              <msink:context xmlns:msink="http://schemas.microsoft.com/ink/2010/main" type="line" rotatedBoundingBox="11133,3906 23294,3081 23402,4671 11241,5497"/>
            </emma:interpretation>
          </emma:emma>
        </inkml:annotationXML>
        <inkml:traceGroup>
          <inkml:annotationXML>
            <emma:emma xmlns:emma="http://www.w3.org/2003/04/emma" version="1.0">
              <emma:interpretation id="{51C6CDF9-9CAF-4609-AC73-CC08871013CE}" emma:medium="tactile" emma:mode="ink">
                <msink:context xmlns:msink="http://schemas.microsoft.com/ink/2010/main" type="inkWord" rotatedBoundingBox="11160,4303 11995,4246 12050,5059 11216,5115"/>
              </emma:interpretation>
              <emma:one-of disjunction-type="recognition" id="oneOf0">
                <emma:interpretation id="interp0" emma:lang="en-AU" emma:confidence="0">
                  <emma:literal>n,</emma:literal>
                </emma:interpretation>
                <emma:interpretation id="interp1" emma:lang="en-AU" emma:confidence="0">
                  <emma:literal>r,</emma:literal>
                </emma:interpretation>
                <emma:interpretation id="interp2" emma:lang="en-AU" emma:confidence="0">
                  <emma:literal>n.</emma:literal>
                </emma:interpretation>
                <emma:interpretation id="interp3" emma:lang="en-AU" emma:confidence="0">
                  <emma:literal>r.</emma:literal>
                </emma:interpretation>
                <emma:interpretation id="interp4" emma:lang="en-AU" emma:confidence="0">
                  <emma:literal>n/</emma:literal>
                </emma:interpretation>
              </emma:one-of>
            </emma:emma>
          </inkml:annotationXML>
          <inkml:trace contextRef="#ctx0" brushRef="#br0">10123 465 1958,'0'0'87,"0"0"17,0 0-83,0 9-21,0-9 0,0 12 0,-4 0 158,4 4 27,0-4 6,0 0 1,0 0-120,0 1-23,0-13-5,4 8 0,1 4-28,-5-4-4,0-8-2,0 0 0,0 0-10,0 0 0,0 0 0,0 0 8,0 0 0,0 0 0,14-4 0,-5-4 0,0-4-8,-5 0 8,-4-5-8,5-3 8,0 4 7,-1 0 1,1-5 0,4 1 0,-5 0-8,5 4 0,5-4-8,-5 3 12,0 1 9,5 8 2,-5 0 0,0 0 0,5 4 0,-14 4 0,0 0 0,13 0 0,1 0-7,0 4-2,-1 0 0,1 8 0,-5-4-14,5 4 0,-5-4 8,5 5-8,-1-5 0,-4 4-18,5 0 4,-5 4 1,0-4-110,0 0-21,0 5-5,5-5-1101</inkml:trace>
          <inkml:trace contextRef="#ctx0" brushRef="#br0" timeOffset="209.4205">10970 745 2804,'0'0'62,"0"12"13,0-4 2,-4 8 1,-1 0-62,5 5-16,-4-1 0,4 4 0,0 0 20,-5 5 0,-4 3 1,4-4 0,5 5-21,-4-1 0,-1 1 0,1-5-1278</inkml:trace>
        </inkml:traceGroup>
        <inkml:traceGroup>
          <inkml:annotationXML>
            <emma:emma xmlns:emma="http://www.w3.org/2003/04/emma" version="1.0">
              <emma:interpretation id="{F3C0CE15-3FBC-4039-8266-F27A3AAE1B39}" emma:medium="tactile" emma:mode="ink">
                <msink:context xmlns:msink="http://schemas.microsoft.com/ink/2010/main" type="inkWord" rotatedBoundingBox="12958,3782 13982,3713 14031,4433 13007,4503"/>
              </emma:interpretation>
              <emma:one-of disjunction-type="recognition" id="oneOf1">
                <emma:interpretation id="interp5" emma:lang="en-AU" emma:confidence="0">
                  <emma:literal>and</emma:literal>
                </emma:interpretation>
                <emma:interpretation id="interp6" emma:lang="en-AU" emma:confidence="0">
                  <emma:literal>And</emma:literal>
                </emma:interpretation>
                <emma:interpretation id="interp7" emma:lang="en-AU" emma:confidence="0">
                  <emma:literal>Gnd</emma:literal>
                </emma:interpretation>
                <emma:interpretation id="interp8" emma:lang="en-AU" emma:confidence="0">
                  <emma:literal>anal</emma:literal>
                </emma:interpretation>
                <emma:interpretation id="interp9" emma:lang="en-AU" emma:confidence="0">
                  <emma:literal>ard</emma:literal>
                </emma:interpretation>
              </emma:one-of>
            </emma:emma>
          </inkml:annotationXML>
          <inkml:trace contextRef="#ctx0" brushRef="#br0" timeOffset="1320.4018">12154 287 1670,'0'0'74,"0"0"15,0-12-71,0 8-18,-5-12 0,-4 4 0,5 8 142,-5-4 25,0 4 5,-1 0 0,1 0-83,-4 4-17,4 4-3,-5 0-1,0 4-44,1 4-8,-6 4-3,10-4 0,-4 4-1,-1 1-1,5 3 0,0 0 0,0 0-2,4-3 0,1 3 0,4-4 0,0 0-9,0-4 0,0 4 0,4-3 8,-4-5-8,0-8 0,0 0 0,0 0 0,0 0 0,0 0 0,14 0 0,-5 0 0,-9 0 0,9-4 0,0-4 0,-4-5 8,-1 5-8,5 0 10,-4-4-10,4 4 10,-4-4-10,-1 4 0,5 0 0,-4 0 8,-1 4-8,1-5 0,-1 1 0,-4 8 0,0 0 8,10 0-8,-10 0 12,9 0-4,4 8-8,-4-3 12,0 3-12,5 0 12,-5 4-12,5 4 0,0-4 0,-1-4 0,1 4-12,0 1 3,-1-1 0,-4 0 0,0-8-43,-4 4-8,4-4-1,0 0-1,0 0-106,0-4-20,-9 0-5,9 0-715</inkml:trace>
          <inkml:trace contextRef="#ctx0" brushRef="#br0" timeOffset="1637.2772">12304 348 1440,'-9'4'64,"9"-4"12,0 0-60,0 0-16,0 0 0,0 0 0,0 0 133,0 0 24,0 0 5,0 0 1,0 0-49,14 8-10,-5 0-1,-9-8-1,0 0-38,9 8-7,5 5-1,-14-13-1,9 8-28,0 4-6,0 0-1,-9-12 0,0 0-12,0 0-8,0 0 8,9 4-8,-9-4 0,0 0 9,0 0-9,14 0 0,-14 0 10,0 0-10,9-4 8,5-8-8,-10 4 8,5 0-8,0 0 0,0-1 8,-4 1-8,-1-4 12,6 4-12,-6-4 12,-4 12 2,5-4 1,-5 4 0,0 0 0,0 0-1,9-4 0,-9 4 0,13 8 0,-8-4-14,4 4 11,0 0-11,0 4 10,-4 1-10,4-1 0,0 0 0,0 4 0,0-12-32,0 4-1,1 0-1,3 0 0,-4 0-116,5-4-23,4 0-5,0 1-856</inkml:trace>
          <inkml:trace contextRef="#ctx0" brushRef="#br0" timeOffset="2043.1431">12905 393 806,'0'0'36,"-4"-8"7,-1-1-35,-4 1-8,4 4 0,-4-4 0,0-4 316,0 4 60,0 0 13,-5 4 3,5-4-225,-4 8-45,-1-8-9,0 8-1,1 0-44,-1 4-9,5 0-2,0 4 0,-5 0-37,5 0-8,4 0-2,-4 4 0,9 4-10,-4-3 0,4 3 0,0 0 0,4-8-12,5 4 12,-4-4-10,4 0 10,0-4-20,-9-4 1,9 4 1,5-4 0,0 5 3,-5-10 1,4 5 0,-3-8 0,3 0 14,-4-4 0,0 0 0,-4 0-9,-1 0-8,1-4-2,0-1 0,-1 1 0,-4 0 19,-4-4 0,4 0 0,0-5 0,-5 1 0,0-4 0,-4-1 0,0-3 0,5 0 18,-5-1-2,0 1-1,-1-1 0,1-7 13,0-1 2,0 5 1,0 4 0,-5 3 13,5 5 2,5 4 1,-5 4 0,4 8 1,0-1 1,5 1 0,0 8 0,0 0-21,5 13-5,0-1-1,-1 12 0,5 8-14,0 5-8,0 3 8,1 9-8,3-5 0,1 1 0,0 3 0,4 1 0,-5-1 0,6-7-15,3-1 3,1 1 0,-9-5-139,4-3-27,0 3-6,10-4-1058</inkml:trace>
        </inkml:traceGroup>
        <inkml:traceGroup>
          <inkml:annotationXML>
            <emma:emma xmlns:emma="http://www.w3.org/2003/04/emma" version="1.0">
              <emma:interpretation id="{C9FC673D-0B03-4A2F-A201-E02155A2027B}" emma:medium="tactile" emma:mode="ink">
                <msink:context xmlns:msink="http://schemas.microsoft.com/ink/2010/main" type="inkWord" rotatedBoundingBox="14931,3987 18798,3725 18883,4978 15016,5241"/>
              </emma:interpretation>
              <emma:one-of disjunction-type="recognition" id="oneOf2">
                <emma:interpretation id="interp10" emma:lang="en-AU" emma:confidence="0">
                  <emma:literal>sincere,</emma:literal>
                </emma:interpretation>
                <emma:interpretation id="interp11" emma:lang="en-AU" emma:confidence="0">
                  <emma:literal>since X 70,</emma:literal>
                </emma:interpretation>
                <emma:interpretation id="interp12" emma:lang="en-AU" emma:confidence="0">
                  <emma:literal>Since X 70,</emma:literal>
                </emma:interpretation>
                <emma:interpretation id="interp13" emma:lang="en-AU" emma:confidence="0">
                  <emma:literal>since X 20,</emma:literal>
                </emma:interpretation>
                <emma:interpretation id="interp14" emma:lang="en-AU" emma:confidence="0">
                  <emma:literal>since x 70,</emma:literal>
                </emma:interpretation>
              </emma:one-of>
            </emma:emma>
          </inkml:annotationXML>
          <inkml:trace contextRef="#ctx0" brushRef="#br0" timeOffset="3125.7247">14075 126 2001,'0'0'88,"5"-5"20,-5-7-87,-5 0-21,5 0 0,-4 0 0,-1 0 108,1 0 16,-1 0 4,-4 3 1,4 1-56,-4 4-11,0 4-2,0 0-1,-5 0-38,1 4-7,-5 4-2,4 1 0,0 3-12,1 4 0,4 0 0,-5 0 0,5-4 0,0 5-12,4-5 12,5 0-10,0 4 10,5-4 0,-5-4-9,9 4 9,0 1-9,0-5 9,5 0-12,-1 0 12,1 0 0,0-4 0,-1 0 0,5 4 0,-4-8 0,4 4 0,-4 4 0,0-8 0,-5 0 0,0 4 0,0 4 9,-9-8-9,0 0 13,0 0-2,5 8-1,-5-8 0,9 5 3,-9-5 1,-5 12 0,1 0 0,-1 0-6,-4 4 0,0-4-8,-5 0 12,5-3-12,-5-1 9,1 0-9,-1-4 8,0 4-8,1-4 0,-1 4-12,5-8 12,-5 0-36,5-8 1,0 4 0,5 4 0,4 0-48,0 0-9,-5-12-3,5 4-637,5 0-128</inkml:trace>
          <inkml:trace contextRef="#ctx0" brushRef="#br0" timeOffset="3261.5886">14180 109 576,'0'0'51,"0"0"-41,0 0-10,9 0 0,0 12 274,-9-12 53,0 0 10,5 5 3,4 7-164,-5-4-33,1 8-7,0 0 0,-1-4-85,1 0-17,-5 5-3,0-1-1,4 0-43,1 4-9,-5-12-2,0 9-671,0-5-134</inkml:trace>
          <inkml:trace contextRef="#ctx0" brushRef="#br0" timeOffset="3711.0464">14221 138 921,'0'0'40,"5"-8"10,-5-1-40,0-3-10,0 0 0,0 0 0,4-4 233,-4 0 45,5 4 9,4-1 1,-5 5-177,5 4-36,-9 4-7,0 0-2,10 0-56,3 0-10,-4 8 0,0-4 0,5 5-24,-5 3 4,0 0 0,-4 0 0,-1 8 20,1 0-11,9 1 11,-1-1-8,-4-4 24,0 4 4,1 1 2,-1-1 0,0-4 19,-5 0 4,1 0 1,4 1 0,-9-1-3,5-4-1,-5 0 0,4 0 0,-4-12-3,0 0-1,0 0 0,0 0 0,0 0-3,0 0-1,0 0 0,0 0 0,0 0-10,0 0-1,0-8-1,5 0 0,-5-4 7,4 0 2,-8 0 0,8-1 0,1 1-14,-1 0-2,-4 0-1,5-4 0,4 4 2,-4-5 0,4 1 0,-5 4 0,5 0 14,0 4 3,0 4 1,-4 0 0,-5 4-34,0 0 0,14 0 0,-14 0 0,0 0 0,9 8 0,0 0 0,0 4 0,0 0 0,0 0 0,-4 5 0,-1-1 0,5-4 0,-4 4-9,4-4-1,-4 0 0,4 1-25,-5-1-5,5-4 0,-4 4-1,4-4-105,0 4-21,-4-4-4,4 4-612,-9-12-122</inkml:trace>
          <inkml:trace contextRef="#ctx0" brushRef="#br0" timeOffset="4073.4861">14936 150 691,'0'0'61,"0"0"-49,0 0-12,-5-8 0,1 0 347,4 0 66,0 8 14,-5-5 2,5 5-219,-9-8-44,4 8-9,5 0-1,-9 0-81,9 0-16,-9 8-3,0-3-1,0 11-32,0 0-7,0-4 0,4 4-1,1 4-15,-1 1 0,5-1 0,0 4 0,5-4 0,-1-3 0,1 3 0,4-4 0,0-4-10,5 0 10,-5 1-8,4-5 8,1 0 0,4-8-10,1 4 10,-1-4 0,-5-4 0,6 0 0,-10-4 0,4-1 0,1-3 0,0 0 0,4-4 12,-4-4-3,-1 4-9,-4-1 0,0 5 0,-4-12 0,0 8 0,-1-4 0,-4 3 8,0 1-8,-4 4 16,-1 4-1,-4-4-1,0 8 0,0 0 3,-5 4 1,0 0 0,5 8 0,0 0-31,5 4-7,-5 0 0,4 4-1,5 1 10,-5-1 3,5 0 0,0 0 0,0 0 8,10 5 0,8-9-9,4 0 9,6-4-8,4 0 8,0-4-10,-1 0 10,6-8-43,4 0-2,-5 0-1,5 0-826,0-8-164</inkml:trace>
          <inkml:trace contextRef="#ctx0" brushRef="#br0" timeOffset="4399.8799">15855-16 2322,'-4'-4'103,"4"4"21,-5 0-100,5 0-24,0 0 0,0 0 0,0 0 124,0 0 20,0 0 4,0 0 1,14 8-62,0 0-13,-1 4-2,-4 0-1,5-4-27,-5 1-4,0-1-2,5 0 0,-5 0-18,0 0-3,-9-8-1,5 12 0,4-4-8,-5 4-8,-4-4 9,0 4-9,0 1 10,-4-5-10,-5 4 10,0 0-10,0 0 0,-5 0 0,0 4 0,-4-3 0,0-5-8,0 4-8,-1-4-2,1 4 0,0 0-35,-5-8-7,5 0-2,9 4 0,-5-8-122,5 4-25,0-4-5,9 0-930</inkml:trace>
          <inkml:trace contextRef="#ctx0" brushRef="#br0" timeOffset="4619.5361">16024 49 576,'0'0'25,"0"0"6,0 0-31,4-12 0,-4 12 0,0 0 0,0 0 452,0 0 85,-9-5 17,0 1 3,0 0-352,0 4-70,-5 4-15,1 0-2,-1 5-55,0 3-11,1 0-3,4 0 0,-5 0-29,5 4-7,4 0-1,-4 1 0,9-1-12,0 0 8,0 4-8,5-4 0,-1-3 0,5-1 0,1 0 0,3 0 0,1 4 0,0-16 0,4 4 0,0 4 0,0-8 0,5 0-21,0 0 3,4-8 1,0-4-193,-4-4-38</inkml:trace>
          <inkml:trace contextRef="#ctx0" brushRef="#br0" timeOffset="5204.0867">16461-113 2646,'0'0'58,"0"0"12,0 0 2,0 0 3,0 0-60,0 0-15,0 0 0,9 4 0,9-8 85,-4 4 15,4 0 2,-4 4 1,4 0-43,0-4-8,5 4-1,-5-4-1,0 8-18,5 0-4,-5 0-1,1 4 0,-1-4-13,0 1-2,-4-1-1,4 4 0,0-4-11,0 0 0,-4 0 9,0 4-9,-1 0 0,1 0 0,-5-3 0,0 3 8,5-4-8,-10 0 0,6-4 0,-6 0 0,5 8 0,-4-8 0,-5-4 0,0 0 0,0 12 12,0-4 2,0-8 0,-5 13 0,-4-1-14,5 0-10,-6 4 2,-3-4 0,-1 0 8,0 4 0,-4 1 0,0-1 0,-5 0 0,0 4 0,1-4 0,-6 5 0,1-5 0,4 0 0,-4-4 0,4 4 0,5 1-20,0-9-1,0 4-1,4 0 0,0-8-10,10 0-1,4-4-1,0 0 0,0 0-62,0 0-13,13 4-3,6 0 0,-6-8-120,5 0-24</inkml:trace>
          <inkml:trace contextRef="#ctx0" brushRef="#br0" timeOffset="6010.8101">17372-44 2563,'-10'0'113,"6"0"24,-5-4-109,4-1-28,1 1 0,-5 4 0,4 0 100,-4 0 16,0 4 2,0 1 1,4 3-67,-9 4-14,5-8-2,5 12-1,-5 4-26,4 5-9,-4 3 0,5 4 9,-1 1 3,5 3 1,0-4 0,0 1 0,0-5-27,5 0-6,4-3 0,0-5-1,-5-4 2,5 0 1,5-4 0,0 1 0,-1-13 10,1 4 8,0-8-12,4 4 12,-4-13 0,4 1 0,-5-4 0,6-4 0,-1-4 13,-4-5 0,4 1 0,-5 0 0,-8-1 7,4 1 2,-4-4 0,-1 3 0,-4-3-4,-4 4-1,-1-5 0,-4 5 0,4 4-7,-8-1-2,-5 5 0,4 4 0,-9 4-25,5 4-6,0 4-1,-5 4 0,5 4-52,-1 4-10,1 8-2,0 4-793,0 0-159</inkml:trace>
          <inkml:trace contextRef="#ctx0" brushRef="#br0" timeOffset="6255.0333">17795 546 2761,'-32'17'60,"23"-9"13,14 4 3,-1 4 2,-4 0-62,-4 4-16,-6 1 0,6 7 0,-1 4 90,1-3 15,-10 3 3,10 5 1,-1-9-74,-4 4-15,-9 1-4,4-1 0,9-4-89,-4 5-19,-4-5-3</inkml:trace>
        </inkml:traceGroup>
        <inkml:traceGroup>
          <inkml:annotationXML>
            <emma:emma xmlns:emma="http://www.w3.org/2003/04/emma" version="1.0">
              <emma:interpretation id="{E654DA20-369E-472B-85EC-5D739406CF56}" emma:medium="tactile" emma:mode="ink">
                <msink:context xmlns:msink="http://schemas.microsoft.com/ink/2010/main" type="inkWord" rotatedBoundingBox="20128,3575 23313,3359 23359,4040 20174,4257"/>
              </emma:interpretation>
              <emma:one-of disjunction-type="recognition" id="oneOf3">
                <emma:interpretation id="interp15" emma:lang="en-AU" emma:confidence="0">
                  <emma:literal>mine*</emma:literal>
                </emma:interpretation>
                <emma:interpretation id="interp16" emma:lang="en-AU" emma:confidence="0">
                  <emma:literal>m, n G *</emma:literal>
                </emma:interpretation>
                <emma:interpretation id="interp17" emma:lang="en-AU" emma:confidence="0">
                  <emma:literal>m, n e*</emma:literal>
                </emma:interpretation>
                <emma:interpretation id="interp18" emma:lang="en-AU" emma:confidence="0">
                  <emma:literal>M, n G *</emma:literal>
                </emma:interpretation>
                <emma:interpretation id="interp19" emma:lang="en-AU" emma:confidence="0">
                  <emma:literal>M, n e*</emma:literal>
                </emma:interpretation>
              </emma:one-of>
            </emma:emma>
          </inkml:annotationXML>
          <inkml:trace contextRef="#ctx0" brushRef="#br0" timeOffset="8271.4952">19079-271 979,'0'0'87,"0"0"-70,0 0-17,0 0 0,0 0 267,0 0 49,0 0 11,0 0 1,0 0-179,0 0-36,0 0-7,0 0-2,9 8-71,0 4-14,-9-4-3,5 4-1,4 5-15,-9-5 0,0 12 0,0-12 0,4 0 0,1-4 0,-1 0 0,-4 5 0,5-1 0,-5 0 0,0-12 0,0 0 0,0 0 0,0 0 0,0 0 8,0 0-8,0 0 0,5-12 8,4 4-8,-9-4 0,0 3 0,4-3 0,5 0 0,-4 0 0,-5 0 8,4 4-8,5-4 0,-4 0 0,-5-1 8,9 1-8,-4 0 0,-5 12 0,0 0 9,0 0-9,0 0 8,0 0-8,9-4 22,-9 4-1,0 0 0,0 0 0,13 4-21,-3 4 0,-10-8 0,9 8 0,4 4 8,-4-3 0,-9-9 0,5 12 0,4-4-8,-9-8 0,0 0-8,-4 12 8,4 0 0,0-12 0,4 8 0,-4-8 11,9 0-11,-9 0 8,0 0-8,14 0 8,0 0-8,4 0 0,-9-8 0,0 0 0,-5-4 0,6 0 0,3 0 0,5-5 8,-4 1-8,4 0 8,1-4-8,-1 8 8,0-5 2,-4 9 0,-1-4 0,-4 0 0,0 8 18,1 0 3,-10 4 1,13 0 0,-13 0-14,14 4-2,-14-4-1,9 12 0,0 4-15,0-8 8,0 9-8,-4 3 0,4-8 0,-4 0-8,4 4-1,-5 0 0,5 9-34,-4-1-6,4-8-2,-4 4 0,4 1-96,-5-5-19,1-4-4,-1 4-894</inkml:trace>
          <inkml:trace contextRef="#ctx0" brushRef="#br0" timeOffset="8636.2362">20076-44 2106,'0'0'93,"0"0"19,0 0-89,0 0-23,0 0 0,0 0 0,0 0 147,0 0 25,0 0 4,0 0 2,4 16-85,1-8-17,-5 4-3,-5 4-1,1 0-46,-1 1-10,1 7-1,-1-4-1,1 0-22,-1 1-5,1-1-1,-1 0 0,1-8-106,-1 4-20,0-4-5,5 1-1045</inkml:trace>
          <inkml:trace contextRef="#ctx0" brushRef="#br0" timeOffset="9195.236">20308-275 2041,'0'0'90,"0"0"19,0 0-87,9 4-22,-9-4 0,5 0 0,4 0 117,-9 0 19,0 0 4,4 8 1,1 4-56,-5-4-11,0 8-2,0 1-1,0 3-39,-5 4-7,1 0-1,-1-3-1,1-5-5,-1 0-1,1 0 0,4 0 0,-5-7-17,5 3-12,0-12 1,0 8 1,0 0 2,0-8 0,0 0 0,0 0 0,0 0-9,0 0-2,0 0 0,0 0 0,0 0 4,0-8 1,5-12 0,-5 7 0,4 1 14,-4 4 0,0-8-10,5 4 10,-5 0 0,4-5 0,1 1 0,-1 0 0,6 0 11,-6 0-3,5 4-8,0-5 12,-4 5 0,9-4 0,-10 8 0,5-4 0,5 4 0,-10 0 0,6 0 0,-1 4 0,-5-5 7,5 5 1,0 4 0,-4-4 0,-5 4 1,9 0 1,0-4 0,0 4 0,0 4-10,0-4-3,5 4 0,-5 0 0,0 5 17,0-5 3,5 8 1,0-4 0,-5 4-22,0-4-8,0 4 0,0 0 9,-4 0-9,-1 1 10,1 3-10,-1 4 10,1-8-10,-5 0 0,0 4 0,0 1 0,0 3 0,-5-8 0,5 4 0,0-4 8,0-4-8,5 5-9,-5-1 9,0 0-13,9-4-204,-4 0-41</inkml:trace>
          <inkml:trace contextRef="#ctx0" brushRef="#br0" timeOffset="9660.6954">21378-388 1382,'0'0'123,"0"0"-99,0-9-24,0 1 0,0 0 284,0 8 52,0-8 11,0 8 1,0 0-185,-5-12-38,-8 8-7,8 0-2,5 4-73,-13 0-15,-6 4-4,1 4 0,-5 0-14,-4 4-10,4 5 12,1 3-12,-1 0 0,0 4 0,0 1 0,5-1 0,0 0 0,4 0-9,1 1 9,-1 3 0,5-4-8,4 5 8,1-9-8,4-4 8,4 0-16,1-4 1,8-4 1,1 1 0,4-5-7,5-4-2,-5-4 0,10-5 0,-1 1-13,0 0-4,1-4 0,-1 0 0,0-4-138,-4 4-28</inkml:trace>
          <inkml:trace contextRef="#ctx0" brushRef="#br0" timeOffset="9875.3097">21041-178 2098,'0'0'93,"0"0"19,0 0-89,0 0-23,0 0 0,0 0 0,0 0 135,9 0 22,-4-8 5,4 8 1,5-4-35,-5 4-8,4-4 0,1 4-1,0 0-47,4 0-10,0 0-2,0 0 0,0-4-36,-8 4-8,12 4-2,-3-4 0,-1 0-28,0 0-6,-4-4 0,4 0-1,5-4-150,-5 4-29,5-4-7</inkml:trace>
          <inkml:trace contextRef="#ctx0" brushRef="#br0" timeOffset="10494.9667">21669-498 2336,'0'0'52,"0"0"10,0 0 2,0 0 1,0 0-52,0 0-13,0 0 0,0 0 0,0 0 113,0 0 20,10 0 4,-1 0 1,0 8-62,4-4-12,1 5-2,-5-5-1,5 4-11,-5 4-2,0 0-1,5 0 0,-5-4-28,4 4-6,6 5-1,-6-5 0,6 0-12,-1 0 0,0 4 0,0 0 0,0 1 0,1-1 0,3 0 0,-3 4 0,-6-4-18,5 1 3,-4-5 1,0 4 0,4 0 4,-4 0 1,-1-4 0,1 0 0,0 5-25,-5-9-5,4 4-1,-4-4 0,5 4 15,-5-8 2,0 0 1,-4-4 0,9 4-59,-14-4-12,0 0-3,0 0-720,0 0-144</inkml:trace>
          <inkml:trace contextRef="#ctx0" brushRef="#br0" timeOffset="10151.7385">21751-546 345,'0'0'15,"0"0"4,0 0-19,0 0 0,0 0 0,0 0 0,0 0 528,0 0 103,0 0 20,0 0 4,0 0-447,5 12-90,-5-12-18,0 16-3,0 0-42,0 9-9,0-5-2,-5 4 0,1-4-22,4 9-5,-5-5-1,1 8 0,4-7-16,-5 3 0,1-4 0,4 5 0,-5-1 0,5 0-12,-4-4 3,4 5 1,0-5-109,0 0-22,0 1-4,-5-5-729,10 0-147</inkml:trace>
          <inkml:trace contextRef="#ctx0" brushRef="#br0" timeOffset="10958.4911">21724-550 1616,'0'0'36,"0"0"7,0 0 1,0 0 1,0 0-36,0 0-9,0 0 0,0 0 0,0 0 130,0 0 24,0 0 5,0 0 1,0 0-34,0 0-6,0 0-2,0 0 0,0 0-15,0 0-3,9 0-1,0 0 0,0 0-27,5 4-6,-5-4-1,5 4 0,-5 0-25,5 4-6,-1 0-1,5 0 0,-4 0-9,9 4-3,-5 5 0,5-9 0,0 4-21,-1-4 0,-3 4 0,3 0 8,1 0-8,0-4 0,4 5 0,-4-5 0,-5 4 0,5-8 0,-5 4 0,0-4 0,1 0-26,-6 4-3,-4-4-1,5 0 0,0 4 30,-5-8-9,-9 0 9,9 4 0,-9-4-23,9 0 1,-9 0 0,0 0 0,0 0-91,0 0-19,0 8-3,0-8-1,0 0-141,0 0-29,0 0-6,0 0 0</inkml:trace>
          <inkml:trace contextRef="#ctx0" brushRef="#br0" timeOffset="11306.5546">22188-599 1670,'0'0'148,"0"0"-118,0 0-30,0 0 0,0 0 165,0 0 27,0 0 6,10 4 1,-6-4-35,-4 0-6,5 4-2,4 0 0,0 0-74,-5 0-15,-4-4-3,10 17-1,-6-5-27,1 4-6,-5 0-1,0 4 0,0 1-13,0-1-4,4 0 0,-4 4 0,-4 1-12,-1-1-13,1 0 2,4 0 1,-5 5 10,0-5 0,1 8 0,-1-3 0,1-5 0,-1 0 0,-4-3 0,9-1 0,-4 8-19,4-8-1,-5 5-1,0-5 0,5-8-16,-4 4-3,4 4-1,0-3 0,4-5-19,-4-4-3,5 0-1,0 0 0,-5-4-167,0-4-33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4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64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7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7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4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958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8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210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54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91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54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7CD-0F25-4BC6-B1DA-47629B124888}" type="datetimeFigureOut">
              <a:rPr lang="en-AU" smtClean="0"/>
              <a:t>10/02/2022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F8BD-CCB4-4B0D-99D0-55F076F243D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43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9.xml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customXml" Target="../ink/ink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23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5.xml"/><Relationship Id="rId10" Type="http://schemas.openxmlformats.org/officeDocument/2006/relationships/image" Target="../media/image8.emf"/><Relationship Id="rId4" Type="http://schemas.openxmlformats.org/officeDocument/2006/relationships/image" Target="../media/image9.emf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9.xml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Conjecture and Proof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Converse, Inverse and Contrapositive Statements. Proof by Contradiction and the Pigeon-Hole Principle. </a:t>
            </a:r>
          </a:p>
        </p:txBody>
      </p:sp>
    </p:spTree>
    <p:extLst>
      <p:ext uri="{BB962C8B-B14F-4D97-AF65-F5344CB8AC3E}">
        <p14:creationId xmlns:p14="http://schemas.microsoft.com/office/powerpoint/2010/main" val="40847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Q3</a:t>
            </a:r>
            <a:endParaRPr lang="en-AU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5" y="639851"/>
            <a:ext cx="6182588" cy="504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008426" y="1272453"/>
              <a:ext cx="8709840" cy="2759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3026" y="1265253"/>
                <a:ext cx="8723880" cy="27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2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Q7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5" y="772306"/>
            <a:ext cx="7621064" cy="3905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1" name="Ink 90"/>
              <p14:cNvContentPartPr/>
              <p14:nvPr/>
            </p14:nvContentPartPr>
            <p14:xfrm>
              <a:off x="442506" y="1236813"/>
              <a:ext cx="5878080" cy="36928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666" y="1229613"/>
                <a:ext cx="5890320" cy="37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3" name="Ink 112"/>
              <p14:cNvContentPartPr/>
              <p14:nvPr/>
            </p14:nvContentPartPr>
            <p14:xfrm>
              <a:off x="3165546" y="3927813"/>
              <a:ext cx="817920" cy="7884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626" y="3917373"/>
                <a:ext cx="835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7" name="Ink 156"/>
              <p14:cNvContentPartPr/>
              <p14:nvPr/>
            </p14:nvContentPartPr>
            <p14:xfrm>
              <a:off x="4475946" y="3411213"/>
              <a:ext cx="6419160" cy="5292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67666" y="3402933"/>
                <a:ext cx="64357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3" name="Ink 182"/>
              <p14:cNvContentPartPr/>
              <p14:nvPr/>
            </p14:nvContentPartPr>
            <p14:xfrm>
              <a:off x="3411426" y="4096293"/>
              <a:ext cx="439200" cy="21600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2786" y="4086573"/>
                <a:ext cx="45432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9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Q10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8" y="733280"/>
            <a:ext cx="7001852" cy="790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9186" y="1478013"/>
              <a:ext cx="11519640" cy="490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546" y="1469733"/>
                <a:ext cx="11538360" cy="49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1" name="Ink 190"/>
              <p14:cNvContentPartPr/>
              <p14:nvPr/>
            </p14:nvContentPartPr>
            <p14:xfrm>
              <a:off x="1026426" y="4546293"/>
              <a:ext cx="1115280" cy="39780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426" y="4539093"/>
                <a:ext cx="1131480" cy="4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28" y="654028"/>
            <a:ext cx="11963399" cy="5946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600" dirty="0"/>
              <a:t>The </a:t>
            </a:r>
            <a:r>
              <a:rPr lang="en-AU" sz="2600" b="1" dirty="0">
                <a:solidFill>
                  <a:srgbClr val="C00000"/>
                </a:solidFill>
              </a:rPr>
              <a:t>inverse </a:t>
            </a:r>
            <a:r>
              <a:rPr lang="en-AU" sz="2600" dirty="0"/>
              <a:t>of </a:t>
            </a:r>
            <a:r>
              <a:rPr lang="en-AU" sz="2600" b="1" dirty="0">
                <a:solidFill>
                  <a:srgbClr val="C00000"/>
                </a:solidFill>
              </a:rPr>
              <a:t>‘If P then Q’ </a:t>
            </a:r>
            <a:r>
              <a:rPr lang="en-AU" sz="2600" dirty="0"/>
              <a:t>is </a:t>
            </a:r>
            <a:r>
              <a:rPr lang="en-AU" sz="2600" b="1" dirty="0">
                <a:solidFill>
                  <a:srgbClr val="C00000"/>
                </a:solidFill>
              </a:rPr>
              <a:t>‘If not P then not Q’. </a:t>
            </a:r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sz="2600" dirty="0"/>
              <a:t>For example, if we have the statement:</a:t>
            </a:r>
          </a:p>
          <a:p>
            <a:pPr marL="0" indent="0">
              <a:buNone/>
            </a:pPr>
            <a:endParaRPr lang="en-AU" sz="2600" dirty="0"/>
          </a:p>
          <a:p>
            <a:pPr marL="0" indent="0" algn="ctr">
              <a:buNone/>
            </a:pPr>
            <a:r>
              <a:rPr lang="en-AU" sz="2600" dirty="0"/>
              <a:t>If x = 2, then x</a:t>
            </a:r>
            <a:r>
              <a:rPr lang="en-AU" sz="2600" baseline="30000" dirty="0"/>
              <a:t>2</a:t>
            </a:r>
            <a:r>
              <a:rPr lang="en-AU" sz="2600" dirty="0"/>
              <a:t> = 4</a:t>
            </a:r>
          </a:p>
          <a:p>
            <a:pPr marL="0" indent="0">
              <a:buNone/>
            </a:pPr>
            <a:r>
              <a:rPr lang="en-AU" sz="2600" dirty="0"/>
              <a:t>The inverse is:</a:t>
            </a:r>
          </a:p>
          <a:p>
            <a:pPr marL="0" indent="0">
              <a:buNone/>
            </a:pPr>
            <a:endParaRPr lang="en-AU" sz="2600" dirty="0"/>
          </a:p>
          <a:p>
            <a:pPr marL="0" indent="0" algn="ctr">
              <a:buNone/>
            </a:pPr>
            <a:r>
              <a:rPr lang="en-AU" sz="2600" dirty="0"/>
              <a:t>If x ≠ 2, then x</a:t>
            </a:r>
            <a:r>
              <a:rPr lang="en-AU" sz="2600" baseline="30000" dirty="0"/>
              <a:t>2</a:t>
            </a:r>
            <a:r>
              <a:rPr lang="en-AU" sz="2600" dirty="0"/>
              <a:t> ≠ 4</a:t>
            </a:r>
          </a:p>
          <a:p>
            <a:pPr marL="0" indent="0">
              <a:buNone/>
            </a:pPr>
            <a:r>
              <a:rPr lang="en-AU" sz="2600" dirty="0" smtClean="0"/>
              <a:t>If </a:t>
            </a:r>
            <a:r>
              <a:rPr lang="en-AU" sz="2600" dirty="0"/>
              <a:t>you want to write the inverse statement, the events P and Q are left in the same position but they are negated. </a:t>
            </a:r>
            <a:endParaRPr lang="en-AU" sz="2600" dirty="0" smtClean="0"/>
          </a:p>
          <a:p>
            <a:pPr marL="0" indent="0">
              <a:buNone/>
            </a:pPr>
            <a:endParaRPr lang="en-AU" sz="2600" dirty="0"/>
          </a:p>
          <a:p>
            <a:pPr marL="0" indent="0">
              <a:buNone/>
            </a:pPr>
            <a:r>
              <a:rPr lang="en-AU" dirty="0"/>
              <a:t>We can see that </a:t>
            </a:r>
            <a:r>
              <a:rPr lang="en-AU" b="1" dirty="0">
                <a:solidFill>
                  <a:srgbClr val="C00000"/>
                </a:solidFill>
              </a:rPr>
              <a:t>the inverse of a true statement is NOT ALWAYS TRUE</a:t>
            </a:r>
            <a:r>
              <a:rPr lang="en-AU" dirty="0"/>
              <a:t>. The example above has an exception: if x = -2, then x</a:t>
            </a:r>
            <a:r>
              <a:rPr lang="en-AU" baseline="30000" dirty="0"/>
              <a:t>2</a:t>
            </a:r>
            <a:r>
              <a:rPr lang="en-AU" dirty="0"/>
              <a:t> = 4 and for this case x ≠ 2 but x</a:t>
            </a:r>
            <a:r>
              <a:rPr lang="en-AU" baseline="30000" dirty="0"/>
              <a:t>2</a:t>
            </a:r>
            <a:r>
              <a:rPr lang="en-AU" dirty="0"/>
              <a:t> = 4.</a:t>
            </a:r>
          </a:p>
          <a:p>
            <a:pPr marL="0" indent="0" algn="ctr">
              <a:buNone/>
            </a:pP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0B902D-0682-480F-969C-C47D3A9FBBFA}"/>
              </a:ext>
            </a:extLst>
          </p:cNvPr>
          <p:cNvSpPr txBox="1"/>
          <p:nvPr/>
        </p:nvSpPr>
        <p:spPr>
          <a:xfrm>
            <a:off x="0" y="0"/>
            <a:ext cx="4295776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INVERSE Statements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27439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533" y="826557"/>
                <a:ext cx="11963399" cy="59467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300" dirty="0"/>
                  <a:t>For each statement below, find </a:t>
                </a:r>
                <a:r>
                  <a:rPr lang="en-AU" sz="2300"/>
                  <a:t>its inverse </a:t>
                </a:r>
                <a:r>
                  <a:rPr lang="en-AU" sz="2300" dirty="0"/>
                  <a:t>and decide whether or not it is true.</a:t>
                </a:r>
              </a:p>
              <a:p>
                <a:pPr marL="457200" indent="-457200">
                  <a:buAutoNum type="arabicParenR"/>
                </a:pPr>
                <a:r>
                  <a:rPr lang="en-AU" sz="2300" dirty="0"/>
                  <a:t>If an animal is a koala, then it lives in a tree. </a:t>
                </a:r>
              </a:p>
              <a:p>
                <a:pPr marL="457200" indent="-457200">
                  <a:buAutoNum type="arabicParenR"/>
                </a:pPr>
                <a:endParaRPr lang="en-AU" sz="2300" dirty="0"/>
              </a:p>
              <a:p>
                <a:pPr marL="457200" indent="-457200">
                  <a:buAutoNum type="arabicParenR"/>
                </a:pPr>
                <a:endParaRPr lang="en-AU" sz="2300" dirty="0"/>
              </a:p>
              <a:p>
                <a:pPr marL="457200" indent="-457200">
                  <a:buAutoNum type="arabicParenR"/>
                </a:pPr>
                <a:r>
                  <a:rPr lang="en-AU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AU" sz="23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AU" sz="2300" dirty="0"/>
              </a:p>
              <a:p>
                <a:pPr marL="457200" indent="-457200">
                  <a:buAutoNum type="arabicParenR"/>
                </a:pPr>
                <a:endParaRPr lang="en-AU" sz="2300" dirty="0"/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 algn="ctr">
                  <a:buNone/>
                </a:pPr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33" y="826557"/>
                <a:ext cx="11963399" cy="5946775"/>
              </a:xfrm>
              <a:blipFill>
                <a:blip r:embed="rId2"/>
                <a:stretch>
                  <a:fillRect l="-764" t="-14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307" y="1708619"/>
            <a:ext cx="88875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</a:rPr>
              <a:t>INVERSE: If an animal is not a koala, then it does not live in a tree.</a:t>
            </a:r>
          </a:p>
          <a:p>
            <a:r>
              <a:rPr lang="en-US" sz="2300" b="1" dirty="0">
                <a:solidFill>
                  <a:srgbClr val="7030A0"/>
                </a:solidFill>
              </a:rPr>
              <a:t>FALSE, because birds are not koalas but they live in trees.</a:t>
            </a:r>
            <a:endParaRPr lang="en-AU" sz="2300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47CD-46AA-4BD2-BCA0-578F2EE2BD29}"/>
              </a:ext>
            </a:extLst>
          </p:cNvPr>
          <p:cNvSpPr txBox="1"/>
          <p:nvPr/>
        </p:nvSpPr>
        <p:spPr>
          <a:xfrm>
            <a:off x="0" y="0"/>
            <a:ext cx="5819775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EXAMPLE 2: Inverse (NEGATE IT)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F0DE2837-3DE4-4794-9BBD-13E45523D671}"/>
                  </a:ext>
                </a:extLst>
              </p:cNvPr>
              <p:cNvSpPr txBox="1"/>
              <p:nvPr/>
            </p:nvSpPr>
            <p:spPr>
              <a:xfrm>
                <a:off x="604306" y="3028890"/>
                <a:ext cx="11477626" cy="83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dirty="0">
                    <a:solidFill>
                      <a:srgbClr val="0070C0"/>
                    </a:solidFill>
                  </a:rPr>
                  <a:t>INVERSE: If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300" b="1" dirty="0">
                    <a:solidFill>
                      <a:srgbClr val="0070C0"/>
                    </a:solidFill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3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3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2300" b="1" dirty="0">
                  <a:solidFill>
                    <a:srgbClr val="0070C0"/>
                  </a:solidFill>
                </a:endParaRPr>
              </a:p>
              <a:p>
                <a:r>
                  <a:rPr lang="en-US" sz="2300" b="1" dirty="0">
                    <a:solidFill>
                      <a:srgbClr val="7030A0"/>
                    </a:solidFill>
                  </a:rPr>
                  <a:t>FALSE, because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AU" sz="2300" b="1" dirty="0">
                    <a:solidFill>
                      <a:srgbClr val="7030A0"/>
                    </a:solidFill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3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AU" sz="2300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3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AU" sz="23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E2837-3DE4-4794-9BBD-13E45523D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06" y="3028890"/>
                <a:ext cx="11477626" cy="838563"/>
              </a:xfrm>
              <a:prstGeom prst="rect">
                <a:avLst/>
              </a:prstGeom>
              <a:blipFill>
                <a:blip r:embed="rId3"/>
                <a:stretch>
                  <a:fillRect l="-743" t="-4380" b="-131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2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5545183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Independent Practice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882" y="788331"/>
            <a:ext cx="8993619" cy="1287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Cambridge Ex 6C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Exclude Q5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 smtClean="0"/>
              <a:t>Extra worksheet</a:t>
            </a:r>
            <a:r>
              <a:rPr lang="en-AU" sz="2400" b="1" smtClean="0"/>
              <a:t>: Proofs – WS 1</a:t>
            </a:r>
            <a:endParaRPr lang="en-A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374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1" y="678720"/>
            <a:ext cx="11963399" cy="5946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300" dirty="0"/>
              <a:t>When proving a statement by contradiction, your proof must start with the assumption that the opposite case of the statement is true. </a:t>
            </a:r>
            <a:endParaRPr lang="en-AU" sz="2300" dirty="0" smtClean="0"/>
          </a:p>
          <a:p>
            <a:pPr marL="0" indent="0">
              <a:buNone/>
            </a:pPr>
            <a:r>
              <a:rPr lang="en-AU" sz="2300" dirty="0" smtClean="0"/>
              <a:t>For </a:t>
            </a:r>
            <a:r>
              <a:rPr lang="en-AU" sz="2300" dirty="0"/>
              <a:t>example, </a:t>
            </a:r>
            <a:r>
              <a:rPr lang="en-AU" sz="2300" dirty="0" smtClean="0"/>
              <a:t>proof that: </a:t>
            </a:r>
            <a:r>
              <a:rPr lang="en-AU" sz="2300" b="1" i="1" dirty="0" smtClean="0">
                <a:solidFill>
                  <a:srgbClr val="7030A0"/>
                </a:solidFill>
              </a:rPr>
              <a:t>You </a:t>
            </a:r>
            <a:r>
              <a:rPr lang="en-AU" sz="2300" b="1" i="1" dirty="0">
                <a:solidFill>
                  <a:srgbClr val="7030A0"/>
                </a:solidFill>
              </a:rPr>
              <a:t>cannot have a right triangle with one side of length 3x cm, another side of length (4x + 5) cm and the longest side of length (5x + 4) cm.</a:t>
            </a:r>
          </a:p>
          <a:p>
            <a:pPr marL="0" indent="0">
              <a:buNone/>
            </a:pPr>
            <a:r>
              <a:rPr lang="en-AU" sz="2300" dirty="0"/>
              <a:t>The proof </a:t>
            </a:r>
            <a:r>
              <a:rPr lang="en-AU" sz="2300" dirty="0" smtClean="0"/>
              <a:t>: show that the opposite of the statement is true</a:t>
            </a:r>
            <a:endParaRPr lang="en-AU" sz="2300" dirty="0"/>
          </a:p>
          <a:p>
            <a:pPr marL="0" indent="0">
              <a:buNone/>
            </a:pPr>
            <a:endParaRPr lang="en-AU" sz="2300" dirty="0"/>
          </a:p>
          <a:p>
            <a:pPr marL="0" indent="0">
              <a:buNone/>
            </a:pPr>
            <a:endParaRPr lang="en-AU" sz="2300" dirty="0"/>
          </a:p>
          <a:p>
            <a:pPr marL="0" indent="0">
              <a:buNone/>
            </a:pPr>
            <a:endParaRPr lang="en-AU" sz="2300" dirty="0"/>
          </a:p>
          <a:p>
            <a:pPr marL="0" indent="0">
              <a:buNone/>
            </a:pPr>
            <a:endParaRPr lang="en-AU" sz="2300" dirty="0"/>
          </a:p>
          <a:p>
            <a:pPr marL="0" indent="0">
              <a:buNone/>
            </a:pPr>
            <a:endParaRPr lang="en-AU" sz="2300" dirty="0"/>
          </a:p>
          <a:p>
            <a:pPr marL="0" indent="0">
              <a:buNone/>
            </a:pPr>
            <a:endParaRPr lang="en-AU" sz="2300" dirty="0"/>
          </a:p>
          <a:p>
            <a:pPr marL="0" indent="0">
              <a:buNone/>
            </a:pPr>
            <a:endParaRPr lang="en-AU" sz="2300" dirty="0" smtClean="0"/>
          </a:p>
          <a:p>
            <a:pPr marL="0" indent="0">
              <a:buNone/>
            </a:pPr>
            <a:r>
              <a:rPr lang="en-AU" sz="2300" dirty="0" smtClean="0"/>
              <a:t>Note </a:t>
            </a:r>
            <a:r>
              <a:rPr lang="en-AU" sz="2300" dirty="0"/>
              <a:t>that by starting with the opposite statement, our </a:t>
            </a:r>
            <a:r>
              <a:rPr lang="en-AU" sz="2300" dirty="0" smtClean="0"/>
              <a:t>proof </a:t>
            </a:r>
            <a:r>
              <a:rPr lang="en-AU" sz="2300" dirty="0"/>
              <a:t>will end up with a contradiction in the last step, which will prove the original statement is false.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 algn="ctr">
              <a:buNone/>
            </a:pP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532" y="2861144"/>
            <a:ext cx="119633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300" b="1" dirty="0">
                <a:solidFill>
                  <a:srgbClr val="0070C0"/>
                </a:solidFill>
              </a:rPr>
              <a:t>Assume that these side lengths give a right angled triangle. If so, then by Pythagoras’ Theorem, the square of the two shorter sides will equal the square of the longer side.</a:t>
            </a:r>
          </a:p>
          <a:p>
            <a:endParaRPr lang="en-AU" sz="2300" b="1" dirty="0">
              <a:solidFill>
                <a:srgbClr val="0070C0"/>
              </a:solidFill>
            </a:endParaRPr>
          </a:p>
          <a:p>
            <a:r>
              <a:rPr lang="en-AU" sz="2300" b="1" dirty="0">
                <a:solidFill>
                  <a:srgbClr val="0070C0"/>
                </a:solidFill>
              </a:rPr>
              <a:t>LHS: (3x)</a:t>
            </a:r>
            <a:r>
              <a:rPr lang="en-AU" sz="2300" b="1" baseline="30000" dirty="0">
                <a:solidFill>
                  <a:srgbClr val="0070C0"/>
                </a:solidFill>
              </a:rPr>
              <a:t>2</a:t>
            </a:r>
            <a:r>
              <a:rPr lang="en-AU" sz="2300" b="1" dirty="0">
                <a:solidFill>
                  <a:srgbClr val="0070C0"/>
                </a:solidFill>
              </a:rPr>
              <a:t> + (4x + 5)</a:t>
            </a:r>
            <a:r>
              <a:rPr lang="en-AU" sz="2300" b="1" baseline="30000" dirty="0">
                <a:solidFill>
                  <a:srgbClr val="0070C0"/>
                </a:solidFill>
              </a:rPr>
              <a:t>2 </a:t>
            </a:r>
            <a:r>
              <a:rPr lang="en-AU" sz="2300" b="1" dirty="0">
                <a:solidFill>
                  <a:srgbClr val="0070C0"/>
                </a:solidFill>
              </a:rPr>
              <a:t>= 25x</a:t>
            </a:r>
            <a:r>
              <a:rPr lang="en-AU" sz="2300" b="1" baseline="30000" dirty="0">
                <a:solidFill>
                  <a:srgbClr val="0070C0"/>
                </a:solidFill>
              </a:rPr>
              <a:t>2</a:t>
            </a:r>
            <a:r>
              <a:rPr lang="en-AU" sz="2300" b="1" dirty="0">
                <a:solidFill>
                  <a:srgbClr val="0070C0"/>
                </a:solidFill>
              </a:rPr>
              <a:t> + 40x + 25 </a:t>
            </a:r>
          </a:p>
          <a:p>
            <a:r>
              <a:rPr lang="en-AU" sz="2300" b="1" dirty="0">
                <a:solidFill>
                  <a:srgbClr val="0070C0"/>
                </a:solidFill>
              </a:rPr>
              <a:t>RHS: (5x + 4)</a:t>
            </a:r>
            <a:r>
              <a:rPr lang="en-AU" sz="2300" b="1" baseline="30000" dirty="0">
                <a:solidFill>
                  <a:srgbClr val="0070C0"/>
                </a:solidFill>
              </a:rPr>
              <a:t>2</a:t>
            </a:r>
            <a:r>
              <a:rPr lang="en-AU" sz="2300" b="1" dirty="0">
                <a:solidFill>
                  <a:srgbClr val="0070C0"/>
                </a:solidFill>
              </a:rPr>
              <a:t> = 25x</a:t>
            </a:r>
            <a:r>
              <a:rPr lang="en-AU" sz="2300" b="1" baseline="30000" dirty="0">
                <a:solidFill>
                  <a:srgbClr val="0070C0"/>
                </a:solidFill>
              </a:rPr>
              <a:t>2</a:t>
            </a:r>
            <a:r>
              <a:rPr lang="en-AU" sz="2300" b="1" dirty="0">
                <a:solidFill>
                  <a:srgbClr val="0070C0"/>
                </a:solidFill>
              </a:rPr>
              <a:t> + 40x + 16</a:t>
            </a:r>
          </a:p>
          <a:p>
            <a:endParaRPr lang="en-AU" sz="2300" b="1" dirty="0">
              <a:solidFill>
                <a:srgbClr val="0070C0"/>
              </a:solidFill>
            </a:endParaRPr>
          </a:p>
          <a:p>
            <a:r>
              <a:rPr lang="en-AU" sz="2300" b="1" dirty="0">
                <a:solidFill>
                  <a:srgbClr val="0070C0"/>
                </a:solidFill>
              </a:rPr>
              <a:t>Since the LHS ≠ RHS, this contradicts our initial assumption. Hence these side lengths do not </a:t>
            </a:r>
            <a:r>
              <a:rPr lang="en-AU" sz="2300" b="1" dirty="0" smtClean="0">
                <a:solidFill>
                  <a:srgbClr val="0070C0"/>
                </a:solidFill>
              </a:rPr>
              <a:t>make </a:t>
            </a:r>
            <a:r>
              <a:rPr lang="en-AU" sz="2300" b="1" dirty="0">
                <a:solidFill>
                  <a:srgbClr val="0070C0"/>
                </a:solidFill>
              </a:rPr>
              <a:t>a right angled triangle.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C747CD-46AA-4BD2-BCA0-578F2EE2BD29}"/>
              </a:ext>
            </a:extLst>
          </p:cNvPr>
          <p:cNvSpPr txBox="1"/>
          <p:nvPr/>
        </p:nvSpPr>
        <p:spPr>
          <a:xfrm>
            <a:off x="0" y="0"/>
            <a:ext cx="462915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Proof by Contradiction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6498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Concept Development: Contradiction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5057" y="801378"/>
                <a:ext cx="11878492" cy="60566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>Another use of proof by contradiction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>Prove the following: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i="1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𝑒𝑣𝑒𝑛</m:t>
                    </m:r>
                  </m:oMath>
                </a14:m>
                <a:r>
                  <a:rPr lang="en-AU" i="1" dirty="0" smtClean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/>
                </a:r>
                <a:br>
                  <a:rPr lang="en-AU" dirty="0" smtClean="0"/>
                </a:br>
                <a:r>
                  <a:rPr lang="en-AU" dirty="0" smtClean="0"/>
                  <a:t>In using proof by contradiction we make the assumption that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𝑜𝑑𝑑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AU" i="1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/>
                </a:r>
                <a:br>
                  <a:rPr lang="en-AU" dirty="0" smtClean="0"/>
                </a:br>
                <a:r>
                  <a:rPr lang="en-AU" dirty="0" smtClean="0"/>
                  <a:t>If P is odd, it is of the form 2n+1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AU" i="1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dirty="0" smtClean="0"/>
                  <a:t> is even, therefore adding 1 makes it odd.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/>
                  <a:t>This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 smtClean="0"/>
                  <a:t> </a:t>
                </a:r>
                <a:r>
                  <a:rPr lang="en-AU" dirty="0"/>
                  <a:t>is not even, so since we are only considering </a:t>
                </a:r>
                <a:r>
                  <a:rPr lang="en-AU" dirty="0" smtClean="0"/>
                  <a:t>P </a:t>
                </a:r>
                <a:r>
                  <a:rPr lang="en-AU" dirty="0"/>
                  <a:t>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 smtClean="0"/>
                  <a:t> </a:t>
                </a:r>
                <a:r>
                  <a:rPr lang="en-AU" dirty="0"/>
                  <a:t>is even, we have a contradiction here. </a:t>
                </a:r>
                <a:endParaRPr lang="en-AU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>Therefore </a:t>
                </a:r>
                <a:r>
                  <a:rPr lang="en-AU" b="1" dirty="0"/>
                  <a:t>our assumption that </a:t>
                </a:r>
                <a:r>
                  <a:rPr lang="en-AU" b="1" dirty="0" smtClean="0"/>
                  <a:t>P </a:t>
                </a:r>
                <a:r>
                  <a:rPr lang="en-AU" b="1" dirty="0"/>
                  <a:t>is not even must be wrong</a:t>
                </a:r>
                <a:r>
                  <a:rPr lang="en-AU" dirty="0"/>
                  <a:t>, i.e. </a:t>
                </a:r>
                <a:r>
                  <a:rPr lang="en-AU" dirty="0" smtClean="0"/>
                  <a:t>P </a:t>
                </a:r>
                <a:r>
                  <a:rPr lang="en-AU" dirty="0"/>
                  <a:t>is even.</a:t>
                </a:r>
                <a:endParaRPr lang="en-AU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> </a:t>
                </a:r>
                <a:endParaRPr lang="en-AU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" y="801378"/>
                <a:ext cx="11878492" cy="6056621"/>
              </a:xfrm>
              <a:prstGeom prst="rect">
                <a:avLst/>
              </a:prstGeom>
              <a:blipFill rotWithShape="0">
                <a:blip r:embed="rId2"/>
                <a:stretch>
                  <a:fillRect l="-1026" t="-22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Example 12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85057" y="801379"/>
                <a:ext cx="11878492" cy="11095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>An angle is called </a:t>
                </a:r>
                <a:r>
                  <a:rPr lang="en-AU" b="1" dirty="0" smtClean="0"/>
                  <a:t>Reflex</a:t>
                </a:r>
                <a:r>
                  <a:rPr lang="en-AU" dirty="0" smtClean="0"/>
                  <a:t> if it exceeds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r>
                  <a:rPr lang="en-AU" dirty="0" smtClean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>Prove that no quadrilateral has more than one reflex angle.</a:t>
                </a: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" y="801379"/>
                <a:ext cx="11878492" cy="1109554"/>
              </a:xfrm>
              <a:prstGeom prst="rect">
                <a:avLst/>
              </a:prstGeom>
              <a:blipFill rotWithShape="0">
                <a:blip r:embed="rId2"/>
                <a:stretch>
                  <a:fillRect l="-1026" t="-8791" b="-43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73788" y="1966932"/>
              <a:ext cx="11778840" cy="1703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308" y="1957572"/>
                <a:ext cx="11794320" cy="17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32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Q1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49" y="673336"/>
            <a:ext cx="7549520" cy="460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56748" y="1179612"/>
              <a:ext cx="7648200" cy="1241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188" y="1170252"/>
                <a:ext cx="7665840" cy="12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47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Example 13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0" y="785340"/>
            <a:ext cx="7192379" cy="1038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94028" y="1970172"/>
              <a:ext cx="6375240" cy="3278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748" y="1961892"/>
                <a:ext cx="6392520" cy="329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45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6C: Irrational Number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85057" y="801379"/>
                <a:ext cx="11878492" cy="11095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dirty="0" smtClean="0"/>
                  <a:t>Proof: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dirty="0" smtClean="0"/>
                  <a:t> is irrational</a:t>
                </a: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" y="801379"/>
                <a:ext cx="11878492" cy="1109554"/>
              </a:xfrm>
              <a:prstGeom prst="rect">
                <a:avLst/>
              </a:prstGeom>
              <a:blipFill rotWithShape="0">
                <a:blip r:embed="rId2"/>
                <a:stretch>
                  <a:fillRect l="-1026" t="-54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27068" y="1361772"/>
              <a:ext cx="3069720" cy="822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508" y="1356372"/>
                <a:ext cx="3084480" cy="8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Ink 48"/>
              <p14:cNvContentPartPr/>
              <p14:nvPr/>
            </p14:nvContentPartPr>
            <p14:xfrm>
              <a:off x="2259188" y="1910772"/>
              <a:ext cx="2194200" cy="4917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9828" y="1901052"/>
                <a:ext cx="22118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/>
              <p14:cNvContentPartPr/>
              <p14:nvPr/>
            </p14:nvContentPartPr>
            <p14:xfrm>
              <a:off x="4770901" y="1670253"/>
              <a:ext cx="5419080" cy="5392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4781" y="1661253"/>
                <a:ext cx="543276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8" name="Ink 187"/>
              <p14:cNvContentPartPr/>
              <p14:nvPr/>
            </p14:nvContentPartPr>
            <p14:xfrm>
              <a:off x="258661" y="2424813"/>
              <a:ext cx="8777160" cy="42926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741" y="2414733"/>
                <a:ext cx="8790120" cy="43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2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Example 14</a:t>
            </a:r>
            <a:endParaRPr lang="en-AU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85057" y="801379"/>
                <a:ext cx="11878492" cy="11095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dirty="0" smtClean="0"/>
                  <a:t>Suppose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 smtClean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AU" dirty="0" smtClean="0"/>
                  <a:t> . Show that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 smtClean="0"/>
                  <a:t> is irrational</a:t>
                </a: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7" y="801379"/>
                <a:ext cx="11878492" cy="1109554"/>
              </a:xfrm>
              <a:prstGeom prst="rect">
                <a:avLst/>
              </a:prstGeom>
              <a:blipFill rotWithShape="0">
                <a:blip r:embed="rId2"/>
                <a:stretch>
                  <a:fillRect l="-1026" t="-87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380701" y="1263093"/>
              <a:ext cx="3772800" cy="1098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421" y="1253733"/>
                <a:ext cx="379008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" name="Ink 99"/>
              <p14:cNvContentPartPr/>
              <p14:nvPr/>
            </p14:nvContentPartPr>
            <p14:xfrm>
              <a:off x="4023541" y="1211253"/>
              <a:ext cx="4376160" cy="612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4901" y="1204053"/>
                <a:ext cx="439488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5" name="Ink 134"/>
              <p14:cNvContentPartPr/>
              <p14:nvPr/>
            </p14:nvContentPartPr>
            <p14:xfrm>
              <a:off x="526141" y="2555853"/>
              <a:ext cx="9662040" cy="283464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941" y="2547213"/>
                <a:ext cx="9676800" cy="28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1" name="Ink 140"/>
              <p14:cNvContentPartPr/>
              <p14:nvPr/>
            </p14:nvContentPartPr>
            <p14:xfrm>
              <a:off x="6598261" y="4317693"/>
              <a:ext cx="5400" cy="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54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4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D72F0-D346-4484-930F-8042CBD15A4A}"/>
              </a:ext>
            </a:extLst>
          </p:cNvPr>
          <p:cNvSpPr txBox="1"/>
          <p:nvPr/>
        </p:nvSpPr>
        <p:spPr>
          <a:xfrm>
            <a:off x="-1" y="0"/>
            <a:ext cx="7400110" cy="584775"/>
          </a:xfrm>
          <a:prstGeom prst="homePlat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Cambridge Ex </a:t>
            </a:r>
            <a:r>
              <a:rPr lang="en-US" sz="3200" b="1" dirty="0" smtClean="0"/>
              <a:t>6C Q2</a:t>
            </a:r>
            <a:endParaRPr lang="en-AU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7" y="659263"/>
            <a:ext cx="5963482" cy="4096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" name="Ink 69"/>
              <p14:cNvContentPartPr/>
              <p14:nvPr/>
            </p14:nvContentPartPr>
            <p14:xfrm>
              <a:off x="4545786" y="2323653"/>
              <a:ext cx="311040" cy="6073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7146" y="2315373"/>
                <a:ext cx="32904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9" name="Ink 138"/>
              <p14:cNvContentPartPr/>
              <p14:nvPr/>
            </p14:nvContentPartPr>
            <p14:xfrm>
              <a:off x="711426" y="1006413"/>
              <a:ext cx="11096640" cy="313200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786" y="997053"/>
                <a:ext cx="11112840" cy="31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8" name="Ink 217"/>
              <p14:cNvContentPartPr/>
              <p14:nvPr/>
            </p14:nvContentPartPr>
            <p14:xfrm>
              <a:off x="3122706" y="1787973"/>
              <a:ext cx="106560" cy="15624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7306" y="1779693"/>
                <a:ext cx="120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9" name="Ink 218"/>
              <p14:cNvContentPartPr/>
              <p14:nvPr/>
            </p14:nvContentPartPr>
            <p14:xfrm>
              <a:off x="2371386" y="2412213"/>
              <a:ext cx="2098800" cy="40644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62746" y="2403213"/>
                <a:ext cx="21160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3" name="Ink 242"/>
              <p14:cNvContentPartPr/>
              <p14:nvPr/>
            </p14:nvContentPartPr>
            <p14:xfrm>
              <a:off x="2564706" y="2586453"/>
              <a:ext cx="35280" cy="213120"/>
            </p14:xfrm>
          </p:contentPart>
        </mc:Choice>
        <mc:Fallback xmlns="">
          <p:pic>
            <p:nvPicPr>
              <p:cNvPr id="243" name="Ink 24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60386" y="2582493"/>
                <a:ext cx="4716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2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10909</TotalTime>
  <Words>518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Conjecture and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HP</dc:creator>
  <cp:lastModifiedBy>TAN Mei Yi [Harrisdale Senior High School]</cp:lastModifiedBy>
  <cp:revision>142</cp:revision>
  <dcterms:created xsi:type="dcterms:W3CDTF">2017-12-27T03:10:14Z</dcterms:created>
  <dcterms:modified xsi:type="dcterms:W3CDTF">2022-02-10T04:28:10Z</dcterms:modified>
</cp:coreProperties>
</file>